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60" r:id="rId5"/>
    <p:sldMasterId id="2147483761" r:id="rId6"/>
    <p:sldMasterId id="214748376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Lst>
  <p:sldSz cy="5143500" cx="9144000"/>
  <p:notesSz cx="6858000" cy="9144000"/>
  <p:embeddedFontLst>
    <p:embeddedFont>
      <p:font typeface="IBM Plex Sans"/>
      <p:regular r:id="rId45"/>
      <p:bold r:id="rId46"/>
      <p:italic r:id="rId47"/>
      <p:boldItalic r:id="rId48"/>
    </p:embeddedFont>
    <p:embeddedFont>
      <p:font typeface="Sora SemiBold"/>
      <p:regular r:id="rId49"/>
      <p:bold r:id="rId50"/>
    </p:embeddedFont>
    <p:embeddedFont>
      <p:font typeface="Roboto"/>
      <p:regular r:id="rId51"/>
      <p:bold r:id="rId52"/>
      <p:italic r:id="rId53"/>
      <p:boldItalic r:id="rId54"/>
    </p:embeddedFont>
    <p:embeddedFont>
      <p:font typeface="IBM Plex Sans Medium"/>
      <p:regular r:id="rId55"/>
      <p:bold r:id="rId56"/>
      <p:italic r:id="rId57"/>
      <p:boldItalic r:id="rId58"/>
    </p:embeddedFont>
    <p:embeddedFont>
      <p:font typeface="Sora Light"/>
      <p:regular r:id="rId59"/>
      <p:bold r:id="rId60"/>
    </p:embeddedFont>
    <p:embeddedFont>
      <p:font typeface="Sora ExtraLight"/>
      <p:regular r:id="rId61"/>
      <p:bold r:id="rId62"/>
    </p:embeddedFont>
    <p:embeddedFont>
      <p:font typeface="Albert Sans"/>
      <p:regular r:id="rId63"/>
      <p:bold r:id="rId64"/>
      <p:italic r:id="rId65"/>
      <p:boldItalic r:id="rId66"/>
    </p:embeddedFont>
    <p:embeddedFont>
      <p:font typeface="Inter Tight"/>
      <p:regular r:id="rId67"/>
      <p:bold r:id="rId68"/>
      <p:italic r:id="rId69"/>
      <p:boldItalic r:id="rId70"/>
    </p:embeddedFont>
    <p:embeddedFont>
      <p:font typeface="Sora"/>
      <p:regular r:id="rId71"/>
      <p:bold r:id="rId72"/>
    </p:embeddedFont>
    <p:embeddedFont>
      <p:font typeface="Sora Medium"/>
      <p:regular r:id="rId73"/>
      <p:bold r:id="rId74"/>
    </p:embeddedFont>
    <p:embeddedFont>
      <p:font typeface="IBM Plex Sans SemiBold"/>
      <p:regular r:id="rId75"/>
      <p:bold r:id="rId76"/>
      <p:italic r:id="rId77"/>
      <p:boldItalic r:id="rId7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shrey Mahesh"/>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font" Target="fonts/IBMPlexSans-bold.fntdata"/><Relationship Id="rId45" Type="http://schemas.openxmlformats.org/officeDocument/2006/relationships/font" Target="fonts/IBMPlexSans-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1.xml"/><Relationship Id="rId48" Type="http://schemas.openxmlformats.org/officeDocument/2006/relationships/font" Target="fonts/IBMPlexSans-boldItalic.fntdata"/><Relationship Id="rId47" Type="http://schemas.openxmlformats.org/officeDocument/2006/relationships/font" Target="fonts/IBMPlexSans-italic.fntdata"/><Relationship Id="rId49" Type="http://schemas.openxmlformats.org/officeDocument/2006/relationships/font" Target="fonts/SoraSemiBold-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font" Target="fonts/SoraMedium-regular.fntdata"/><Relationship Id="rId72" Type="http://schemas.openxmlformats.org/officeDocument/2006/relationships/font" Target="fonts/Sora-bold.fntdata"/><Relationship Id="rId31" Type="http://schemas.openxmlformats.org/officeDocument/2006/relationships/slide" Target="slides/slide23.xml"/><Relationship Id="rId75" Type="http://schemas.openxmlformats.org/officeDocument/2006/relationships/font" Target="fonts/IBMPlexSansSemiBold-regular.fntdata"/><Relationship Id="rId30" Type="http://schemas.openxmlformats.org/officeDocument/2006/relationships/slide" Target="slides/slide22.xml"/><Relationship Id="rId74" Type="http://schemas.openxmlformats.org/officeDocument/2006/relationships/font" Target="fonts/SoraMedium-bold.fntdata"/><Relationship Id="rId33" Type="http://schemas.openxmlformats.org/officeDocument/2006/relationships/slide" Target="slides/slide25.xml"/><Relationship Id="rId77" Type="http://schemas.openxmlformats.org/officeDocument/2006/relationships/font" Target="fonts/IBMPlexSansSemiBold-italic.fntdata"/><Relationship Id="rId32" Type="http://schemas.openxmlformats.org/officeDocument/2006/relationships/slide" Target="slides/slide24.xml"/><Relationship Id="rId76" Type="http://schemas.openxmlformats.org/officeDocument/2006/relationships/font" Target="fonts/IBMPlexSansSemiBold-bold.fntdata"/><Relationship Id="rId35" Type="http://schemas.openxmlformats.org/officeDocument/2006/relationships/slide" Target="slides/slide27.xml"/><Relationship Id="rId34" Type="http://schemas.openxmlformats.org/officeDocument/2006/relationships/slide" Target="slides/slide26.xml"/><Relationship Id="rId78" Type="http://schemas.openxmlformats.org/officeDocument/2006/relationships/font" Target="fonts/IBMPlexSansSemiBold-boldItalic.fntdata"/><Relationship Id="rId71" Type="http://schemas.openxmlformats.org/officeDocument/2006/relationships/font" Target="fonts/Sora-regular.fntdata"/><Relationship Id="rId70" Type="http://schemas.openxmlformats.org/officeDocument/2006/relationships/font" Target="fonts/InterTight-boldItalic.fntdata"/><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SoraExtraLight-bold.fntdata"/><Relationship Id="rId61" Type="http://schemas.openxmlformats.org/officeDocument/2006/relationships/font" Target="fonts/SoraExtraLight-regular.fntdata"/><Relationship Id="rId20" Type="http://schemas.openxmlformats.org/officeDocument/2006/relationships/slide" Target="slides/slide12.xml"/><Relationship Id="rId64" Type="http://schemas.openxmlformats.org/officeDocument/2006/relationships/font" Target="fonts/AlbertSans-bold.fntdata"/><Relationship Id="rId63" Type="http://schemas.openxmlformats.org/officeDocument/2006/relationships/font" Target="fonts/AlbertSans-regular.fntdata"/><Relationship Id="rId22" Type="http://schemas.openxmlformats.org/officeDocument/2006/relationships/slide" Target="slides/slide14.xml"/><Relationship Id="rId66" Type="http://schemas.openxmlformats.org/officeDocument/2006/relationships/font" Target="fonts/AlbertSans-boldItalic.fntdata"/><Relationship Id="rId21" Type="http://schemas.openxmlformats.org/officeDocument/2006/relationships/slide" Target="slides/slide13.xml"/><Relationship Id="rId65" Type="http://schemas.openxmlformats.org/officeDocument/2006/relationships/font" Target="fonts/AlbertSans-italic.fntdata"/><Relationship Id="rId24" Type="http://schemas.openxmlformats.org/officeDocument/2006/relationships/slide" Target="slides/slide16.xml"/><Relationship Id="rId68" Type="http://schemas.openxmlformats.org/officeDocument/2006/relationships/font" Target="fonts/InterTight-bold.fntdata"/><Relationship Id="rId23" Type="http://schemas.openxmlformats.org/officeDocument/2006/relationships/slide" Target="slides/slide15.xml"/><Relationship Id="rId67" Type="http://schemas.openxmlformats.org/officeDocument/2006/relationships/font" Target="fonts/InterTight-regular.fntdata"/><Relationship Id="rId60" Type="http://schemas.openxmlformats.org/officeDocument/2006/relationships/font" Target="fonts/SoraLight-bold.fntdata"/><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font" Target="fonts/InterTight-italic.fntdata"/><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Roboto-regular.fntdata"/><Relationship Id="rId50" Type="http://schemas.openxmlformats.org/officeDocument/2006/relationships/font" Target="fonts/SoraSemiBold-bold.fntdata"/><Relationship Id="rId53" Type="http://schemas.openxmlformats.org/officeDocument/2006/relationships/font" Target="fonts/Roboto-italic.fntdata"/><Relationship Id="rId52" Type="http://schemas.openxmlformats.org/officeDocument/2006/relationships/font" Target="fonts/Roboto-bold.fntdata"/><Relationship Id="rId11" Type="http://schemas.openxmlformats.org/officeDocument/2006/relationships/slide" Target="slides/slide3.xml"/><Relationship Id="rId55" Type="http://schemas.openxmlformats.org/officeDocument/2006/relationships/font" Target="fonts/IBMPlexSansMedium-regular.fntdata"/><Relationship Id="rId10" Type="http://schemas.openxmlformats.org/officeDocument/2006/relationships/slide" Target="slides/slide2.xml"/><Relationship Id="rId54" Type="http://schemas.openxmlformats.org/officeDocument/2006/relationships/font" Target="fonts/Roboto-boldItalic.fntdata"/><Relationship Id="rId13" Type="http://schemas.openxmlformats.org/officeDocument/2006/relationships/slide" Target="slides/slide5.xml"/><Relationship Id="rId57" Type="http://schemas.openxmlformats.org/officeDocument/2006/relationships/font" Target="fonts/IBMPlexSansMedium-italic.fntdata"/><Relationship Id="rId12" Type="http://schemas.openxmlformats.org/officeDocument/2006/relationships/slide" Target="slides/slide4.xml"/><Relationship Id="rId56" Type="http://schemas.openxmlformats.org/officeDocument/2006/relationships/font" Target="fonts/IBMPlexSansMedium-bold.fntdata"/><Relationship Id="rId15" Type="http://schemas.openxmlformats.org/officeDocument/2006/relationships/slide" Target="slides/slide7.xml"/><Relationship Id="rId59" Type="http://schemas.openxmlformats.org/officeDocument/2006/relationships/font" Target="fonts/SoraLight-regular.fntdata"/><Relationship Id="rId14" Type="http://schemas.openxmlformats.org/officeDocument/2006/relationships/slide" Target="slides/slide6.xml"/><Relationship Id="rId58" Type="http://schemas.openxmlformats.org/officeDocument/2006/relationships/font" Target="fonts/IBMPlexSansMedium-bold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10-19T11:54:29.084">
    <p:pos x="258" y="909"/>
    <p:text>this point may need to be shifted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9" name="Shape 1819"/>
        <p:cNvGrpSpPr/>
        <p:nvPr/>
      </p:nvGrpSpPr>
      <p:grpSpPr>
        <a:xfrm>
          <a:off x="0" y="0"/>
          <a:ext cx="0" cy="0"/>
          <a:chOff x="0" y="0"/>
          <a:chExt cx="0" cy="0"/>
        </a:xfrm>
      </p:grpSpPr>
      <p:sp>
        <p:nvSpPr>
          <p:cNvPr id="1820" name="Google Shape;1820;g38516d0d7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1" name="Google Shape;1821;g38516d0d7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3" name="Shape 1943"/>
        <p:cNvGrpSpPr/>
        <p:nvPr/>
      </p:nvGrpSpPr>
      <p:grpSpPr>
        <a:xfrm>
          <a:off x="0" y="0"/>
          <a:ext cx="0" cy="0"/>
          <a:chOff x="0" y="0"/>
          <a:chExt cx="0" cy="0"/>
        </a:xfrm>
      </p:grpSpPr>
      <p:sp>
        <p:nvSpPr>
          <p:cNvPr id="1944" name="Google Shape;1944;g38516d0d722_0_10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5" name="Google Shape;1945;g38516d0d722_0_10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Second we aim to address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6" name="Shape 1956"/>
        <p:cNvGrpSpPr/>
        <p:nvPr/>
      </p:nvGrpSpPr>
      <p:grpSpPr>
        <a:xfrm>
          <a:off x="0" y="0"/>
          <a:ext cx="0" cy="0"/>
          <a:chOff x="0" y="0"/>
          <a:chExt cx="0" cy="0"/>
        </a:xfrm>
      </p:grpSpPr>
      <p:sp>
        <p:nvSpPr>
          <p:cNvPr id="1957" name="Google Shape;1957;g38516d0d722_0_10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8" name="Google Shape;1958;g38516d0d722_0_10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Third</a:t>
            </a:r>
            <a:r>
              <a:rPr lang="en"/>
              <a:t> we explore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9" name="Shape 1969"/>
        <p:cNvGrpSpPr/>
        <p:nvPr/>
      </p:nvGrpSpPr>
      <p:grpSpPr>
        <a:xfrm>
          <a:off x="0" y="0"/>
          <a:ext cx="0" cy="0"/>
          <a:chOff x="0" y="0"/>
          <a:chExt cx="0" cy="0"/>
        </a:xfrm>
      </p:grpSpPr>
      <p:sp>
        <p:nvSpPr>
          <p:cNvPr id="1970" name="Google Shape;1970;g38516d0d722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1" name="Google Shape;1971;g38516d0d722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let’s go over the methodology we applied in this study. </a:t>
            </a:r>
            <a:br>
              <a:rPr lang="en">
                <a:solidFill>
                  <a:schemeClr val="dk1"/>
                </a:solidFill>
              </a:rPr>
            </a:br>
            <a:r>
              <a:rPr lang="en">
                <a:solidFill>
                  <a:srgbClr val="FF0000"/>
                </a:solidFill>
              </a:rPr>
              <a:t>I’ll walk you through our mixed-methods approach — starting with the participant recruitment, then the survey and plugin data collection, and finally the follow-up interviews.”</a:t>
            </a:r>
            <a:endParaRPr>
              <a:solidFill>
                <a:srgbClr val="FF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1" name="Shape 1991"/>
        <p:cNvGrpSpPr/>
        <p:nvPr/>
      </p:nvGrpSpPr>
      <p:grpSpPr>
        <a:xfrm>
          <a:off x="0" y="0"/>
          <a:ext cx="0" cy="0"/>
          <a:chOff x="0" y="0"/>
          <a:chExt cx="0" cy="0"/>
        </a:xfrm>
      </p:grpSpPr>
      <p:sp>
        <p:nvSpPr>
          <p:cNvPr id="1992" name="Google Shape;1992;g38516d0d722_1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3" name="Google Shape;1993;g38516d0d722_1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Let’s first talk about the Chrome plugin extension we developed to collect participants’ browsing data.</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built this tool using a client-server architecture. </a:t>
            </a:r>
            <a:r>
              <a:rPr lang="en">
                <a:solidFill>
                  <a:srgbClr val="FF0000"/>
                </a:solidFill>
              </a:rPr>
              <a:t>similar to prior work by Bentley et al. and VanTol et al.</a:t>
            </a:r>
            <a:endParaRPr>
              <a:solidFill>
                <a:srgbClr val="FF0000"/>
              </a:solidFill>
            </a:endParaRPr>
          </a:p>
          <a:p>
            <a:pPr indent="0" lvl="0" marL="0" rtl="0" algn="l">
              <a:spcBef>
                <a:spcPts val="0"/>
              </a:spcBef>
              <a:spcAft>
                <a:spcPts val="0"/>
              </a:spcAft>
              <a:buClr>
                <a:schemeClr val="dk1"/>
              </a:buClr>
              <a:buSzPts val="1100"/>
              <a:buFont typeface="Arial"/>
              <a:buNone/>
            </a:pPr>
            <a:r>
              <a:rPr lang="en">
                <a:solidFill>
                  <a:schemeClr val="dk1"/>
                </a:solidFill>
              </a:rPr>
              <a:t>The plugin worked on desktop Chrome browsers only and communicated with a Firebase backend to securely log data.</a:t>
            </a:r>
            <a:endParaRPr>
              <a:solidFill>
                <a:schemeClr val="dk1"/>
              </a:solidFill>
            </a:endParaRPr>
          </a:p>
          <a:p>
            <a:pPr indent="0" lvl="0" marL="0" rtl="0" algn="l">
              <a:spcBef>
                <a:spcPts val="0"/>
              </a:spcBef>
              <a:spcAft>
                <a:spcPts val="0"/>
              </a:spcAft>
              <a:buNone/>
            </a:pPr>
            <a:r>
              <a:rPr lang="en">
                <a:solidFill>
                  <a:srgbClr val="FF0000"/>
                </a:solidFill>
              </a:rPr>
              <a:t>We made deliberate choices in design — for example, using email/password login instead of Google accounts to avoid linking personal profiles and to address privacy concerns.</a:t>
            </a:r>
            <a:br>
              <a:rPr lang="en">
                <a:solidFill>
                  <a:schemeClr val="dk1"/>
                </a:solidFill>
              </a:rPr>
            </a:br>
            <a:br>
              <a:rPr lang="en">
                <a:solidFill>
                  <a:schemeClr val="dk1"/>
                </a:solidFill>
              </a:rPr>
            </a:br>
            <a:r>
              <a:rPr lang="en">
                <a:solidFill>
                  <a:schemeClr val="dk1"/>
                </a:solidFill>
              </a:rPr>
              <a:t>“Participants installed the plugin from an unlisted Chrome Store link, created an account, logged in, and completed a short Qualtrics demographic survey shown on the splash screen.</a:t>
            </a:r>
            <a:endParaRPr>
              <a:solidFill>
                <a:schemeClr val="dk1"/>
              </a:solidFill>
            </a:endParaRPr>
          </a:p>
          <a:p>
            <a:pPr indent="0" lvl="0" marL="0" rtl="0" algn="l">
              <a:spcBef>
                <a:spcPts val="0"/>
              </a:spcBef>
              <a:spcAft>
                <a:spcPts val="0"/>
              </a:spcAft>
              <a:buNone/>
            </a:pPr>
            <a:r>
              <a:rPr lang="en">
                <a:solidFill>
                  <a:schemeClr val="dk1"/>
                </a:solidFill>
              </a:rPr>
              <a:t>The extension was installed only on their personal computers — not on mobile browsers — to maintain a consistent data-collection environment.”</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5" name="Shape 2005"/>
        <p:cNvGrpSpPr/>
        <p:nvPr/>
      </p:nvGrpSpPr>
      <p:grpSpPr>
        <a:xfrm>
          <a:off x="0" y="0"/>
          <a:ext cx="0" cy="0"/>
          <a:chOff x="0" y="0"/>
          <a:chExt cx="0" cy="0"/>
        </a:xfrm>
      </p:grpSpPr>
      <p:sp>
        <p:nvSpPr>
          <p:cNvPr id="2006" name="Google Shape;2006;g38516d0d722_1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7" name="Google Shape;2007;g38516d0d722_1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Once installed, the plugin recorded domain-level metadata such as the website name, along with article URLs for 513 known news domains, their bias ratings, timestamps, and the time spent on each page.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It’s important to note that the plugin did not capture any activity within non-news sites — for example, it would log that someone visited Facebook.com but not what they did there.</a:t>
            </a:r>
            <a:endParaRPr>
              <a:solidFill>
                <a:schemeClr val="dk1"/>
              </a:solidFill>
            </a:endParaRPr>
          </a:p>
          <a:p>
            <a:pPr indent="0" lvl="0" marL="0" rtl="0" algn="l">
              <a:spcBef>
                <a:spcPts val="0"/>
              </a:spcBef>
              <a:spcAft>
                <a:spcPts val="0"/>
              </a:spcAft>
              <a:buNone/>
            </a:pPr>
            <a:r>
              <a:rPr lang="en">
                <a:solidFill>
                  <a:schemeClr val="dk1"/>
                </a:solidFill>
              </a:rPr>
              <a:t>This selective approach helped minimize privacy risks while still providing insight into news-related browsing.”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0" name="Shape 2020"/>
        <p:cNvGrpSpPr/>
        <p:nvPr/>
      </p:nvGrpSpPr>
      <p:grpSpPr>
        <a:xfrm>
          <a:off x="0" y="0"/>
          <a:ext cx="0" cy="0"/>
          <a:chOff x="0" y="0"/>
          <a:chExt cx="0" cy="0"/>
        </a:xfrm>
      </p:grpSpPr>
      <p:sp>
        <p:nvSpPr>
          <p:cNvPr id="2021" name="Google Shape;2021;g38516d0d722_1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2" name="Google Shape;2022;g38516d0d722_1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To understand real-time engagement, the plugin tracked tab-switching events and focus changes, allowing us to determine when a participant was actively reading a news article.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 also recorded active browsing actions like scrolling, clicking, watching embedded media, or filling out forms — while excluding inactive periods such as when a tab was open but unattended.</a:t>
            </a:r>
            <a:endParaRPr>
              <a:solidFill>
                <a:schemeClr val="dk1"/>
              </a:solidFill>
            </a:endParaRPr>
          </a:p>
          <a:p>
            <a:pPr indent="0" lvl="0" marL="0" rtl="0" algn="l">
              <a:spcBef>
                <a:spcPts val="0"/>
              </a:spcBef>
              <a:spcAft>
                <a:spcPts val="0"/>
              </a:spcAft>
              <a:buNone/>
            </a:pPr>
            <a:r>
              <a:rPr lang="en">
                <a:solidFill>
                  <a:schemeClr val="dk1"/>
                </a:solidFill>
              </a:rPr>
              <a:t>This gave us a more accurate measure of time-on-task for news consumption.”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6" name="Shape 2036"/>
        <p:cNvGrpSpPr/>
        <p:nvPr/>
      </p:nvGrpSpPr>
      <p:grpSpPr>
        <a:xfrm>
          <a:off x="0" y="0"/>
          <a:ext cx="0" cy="0"/>
          <a:chOff x="0" y="0"/>
          <a:chExt cx="0" cy="0"/>
        </a:xfrm>
      </p:grpSpPr>
      <p:sp>
        <p:nvSpPr>
          <p:cNvPr id="2037" name="Google Shape;2037;g3899279eae3_0_2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8" name="Google Shape;2038;g3899279eae3_0_2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381000" marR="381000" rtl="0" algn="l">
              <a:lnSpc>
                <a:spcPct val="115000"/>
              </a:lnSpc>
              <a:spcBef>
                <a:spcPts val="1200"/>
              </a:spcBef>
              <a:spcAft>
                <a:spcPts val="0"/>
              </a:spcAft>
              <a:buClr>
                <a:schemeClr val="dk1"/>
              </a:buClr>
              <a:buSzPts val="1100"/>
              <a:buFont typeface="Arial"/>
              <a:buNone/>
            </a:pPr>
            <a:r>
              <a:rPr lang="en">
                <a:solidFill>
                  <a:schemeClr val="dk1"/>
                </a:solidFill>
              </a:rPr>
              <a:t>We used the </a:t>
            </a:r>
            <a:r>
              <a:rPr b="1" lang="en">
                <a:solidFill>
                  <a:schemeClr val="dk1"/>
                </a:solidFill>
              </a:rPr>
              <a:t>AllSides dataset</a:t>
            </a:r>
            <a:r>
              <a:rPr lang="en">
                <a:solidFill>
                  <a:schemeClr val="dk1"/>
                </a:solidFill>
              </a:rPr>
              <a:t> to identify and curate the list of </a:t>
            </a:r>
            <a:r>
              <a:rPr b="1" lang="en">
                <a:solidFill>
                  <a:schemeClr val="dk1"/>
                </a:solidFill>
              </a:rPr>
              <a:t>news domains</a:t>
            </a:r>
            <a:r>
              <a:rPr lang="en">
                <a:solidFill>
                  <a:schemeClr val="dk1"/>
                </a:solidFill>
              </a:rPr>
              <a:t> to be tracked, allowing our tool to accurately capture participants’ visits to these news sites.”</a:t>
            </a:r>
            <a:endParaRPr>
              <a:solidFill>
                <a:schemeClr val="dk1"/>
              </a:solidFill>
            </a:endParaRPr>
          </a:p>
          <a:p>
            <a:pPr indent="-228600" lvl="0" marL="457200" marR="0" rtl="0" algn="l">
              <a:lnSpc>
                <a:spcPct val="100000"/>
              </a:lnSpc>
              <a:spcBef>
                <a:spcPts val="1200"/>
              </a:spcBef>
              <a:spcAft>
                <a:spcPts val="0"/>
              </a:spcAft>
              <a:buSzPts val="1400"/>
              <a:buNone/>
            </a:pPr>
            <a:r>
              <a:t/>
            </a:r>
            <a:endParaRPr/>
          </a:p>
        </p:txBody>
      </p:sp>
      <p:sp>
        <p:nvSpPr>
          <p:cNvPr id="2039" name="Google Shape;2039;g3899279eae3_0_2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3" name="Shape 2053"/>
        <p:cNvGrpSpPr/>
        <p:nvPr/>
      </p:nvGrpSpPr>
      <p:grpSpPr>
        <a:xfrm>
          <a:off x="0" y="0"/>
          <a:ext cx="0" cy="0"/>
          <a:chOff x="0" y="0"/>
          <a:chExt cx="0" cy="0"/>
        </a:xfrm>
      </p:grpSpPr>
      <p:sp>
        <p:nvSpPr>
          <p:cNvPr id="2054" name="Google Shape;2054;g38516d0d722_1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5" name="Google Shape;2055;g38516d0d722_1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We followed a mixed-methods approach, triangulating three sources of data — a pre-survey, two weeks of logged browsing sessions using our Chrome plugin, and follow-up semi-structured interviews.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This approach was inspired by prior research showing that mixed methods are especially effective in studying misinformation because they reveal both broader trends and the underlying mechanisms behind user behaviors.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In our case, the survey captured media-literacy levels and demographics, the logging provided granular, real-time data about how participants actually engaged with online news, and the interviews added qualitative depth to explain the motivations and perceptions behind those patterns.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By comparing the logged behaviors with the self-reported survey and interview data, we were able to identify discrepancies between what participants thought they were doing and what they were actually doing — which is key for designing more targeted interventions.”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5" name="Shape 2085"/>
        <p:cNvGrpSpPr/>
        <p:nvPr/>
      </p:nvGrpSpPr>
      <p:grpSpPr>
        <a:xfrm>
          <a:off x="0" y="0"/>
          <a:ext cx="0" cy="0"/>
          <a:chOff x="0" y="0"/>
          <a:chExt cx="0" cy="0"/>
        </a:xfrm>
      </p:grpSpPr>
      <p:sp>
        <p:nvSpPr>
          <p:cNvPr id="2086" name="Google Shape;2086;g38516d0d722_1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7" name="Google Shape;2087;g38516d0d722_1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click</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2" name="Shape 2132"/>
        <p:cNvGrpSpPr/>
        <p:nvPr/>
      </p:nvGrpSpPr>
      <p:grpSpPr>
        <a:xfrm>
          <a:off x="0" y="0"/>
          <a:ext cx="0" cy="0"/>
          <a:chOff x="0" y="0"/>
          <a:chExt cx="0" cy="0"/>
        </a:xfrm>
      </p:grpSpPr>
      <p:sp>
        <p:nvSpPr>
          <p:cNvPr id="2133" name="Google Shape;2133;g38516d0d722_1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4" name="Google Shape;2134;g38516d0d722_1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a pre survey on media literacy and </a:t>
            </a:r>
            <a:r>
              <a:rPr lang="en"/>
              <a:t>demographic</a:t>
            </a:r>
            <a:endParaRPr/>
          </a:p>
          <a:p>
            <a:pPr indent="0" lvl="0" marL="0" rtl="0" algn="l">
              <a:spcBef>
                <a:spcPts val="0"/>
              </a:spcBef>
              <a:spcAft>
                <a:spcPts val="0"/>
              </a:spcAft>
              <a:buNone/>
            </a:pPr>
            <a:r>
              <a:rPr lang="en"/>
              <a:t>The </a:t>
            </a:r>
            <a:r>
              <a:rPr lang="en"/>
              <a:t>survey</a:t>
            </a:r>
            <a:r>
              <a:rPr lang="en"/>
              <a:t> contains headline evaluation tasks, media </a:t>
            </a:r>
            <a:r>
              <a:rPr lang="en"/>
              <a:t>literacy</a:t>
            </a:r>
            <a:r>
              <a:rPr lang="en"/>
              <a:t> assessment using standrized scales from prior literacrytre and demographics collection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9" name="Shape 1829"/>
        <p:cNvGrpSpPr/>
        <p:nvPr/>
      </p:nvGrpSpPr>
      <p:grpSpPr>
        <a:xfrm>
          <a:off x="0" y="0"/>
          <a:ext cx="0" cy="0"/>
          <a:chOff x="0" y="0"/>
          <a:chExt cx="0" cy="0"/>
        </a:xfrm>
      </p:grpSpPr>
      <p:sp>
        <p:nvSpPr>
          <p:cNvPr id="1830" name="Google Shape;1830;g38516d0d722_0_8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1" name="Google Shape;1831;g38516d0d722_0_8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overview and content I’ll be following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Dont say…. starting with the motivation and background, and wrapping up with the key insights and limitations.”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5" name="Shape 2155"/>
        <p:cNvGrpSpPr/>
        <p:nvPr/>
      </p:nvGrpSpPr>
      <p:grpSpPr>
        <a:xfrm>
          <a:off x="0" y="0"/>
          <a:ext cx="0" cy="0"/>
          <a:chOff x="0" y="0"/>
          <a:chExt cx="0" cy="0"/>
        </a:xfrm>
      </p:grpSpPr>
      <p:sp>
        <p:nvSpPr>
          <p:cNvPr id="2156" name="Google Shape;2156;g38516d0d722_1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7" name="Google Shape;2157;g38516d0d722_1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7" name="Shape 2177"/>
        <p:cNvGrpSpPr/>
        <p:nvPr/>
      </p:nvGrpSpPr>
      <p:grpSpPr>
        <a:xfrm>
          <a:off x="0" y="0"/>
          <a:ext cx="0" cy="0"/>
          <a:chOff x="0" y="0"/>
          <a:chExt cx="0" cy="0"/>
        </a:xfrm>
      </p:grpSpPr>
      <p:sp>
        <p:nvSpPr>
          <p:cNvPr id="2178" name="Google Shape;2178;g38516d0d722_1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9" name="Google Shape;2179;g38516d0d722_1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 </a:t>
            </a:r>
            <a:r>
              <a:rPr b="1" lang="en">
                <a:solidFill>
                  <a:schemeClr val="dk1"/>
                </a:solidFill>
              </a:rPr>
              <a:t>First</a:t>
            </a:r>
            <a:r>
              <a:rPr lang="en">
                <a:solidFill>
                  <a:schemeClr val="dk1"/>
                </a:solidFill>
              </a:rPr>
              <a:t>, we had </a:t>
            </a:r>
            <a:r>
              <a:rPr b="1" lang="en">
                <a:solidFill>
                  <a:schemeClr val="dk1"/>
                </a:solidFill>
              </a:rPr>
              <a:t>34 participants</a:t>
            </a:r>
            <a:r>
              <a:rPr lang="en">
                <a:solidFill>
                  <a:schemeClr val="dk1"/>
                </a:solidFill>
              </a:rPr>
              <a:t>, median age 27 — most were </a:t>
            </a:r>
            <a:r>
              <a:rPr b="1" lang="en">
                <a:solidFill>
                  <a:schemeClr val="dk1"/>
                </a:solidFill>
              </a:rPr>
              <a:t>female, leaned Democrat,</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 </a:t>
            </a:r>
            <a:r>
              <a:rPr b="1" lang="en">
                <a:solidFill>
                  <a:schemeClr val="dk1"/>
                </a:solidFill>
              </a:rPr>
              <a:t>Second</a:t>
            </a:r>
            <a:r>
              <a:rPr lang="en">
                <a:solidFill>
                  <a:schemeClr val="dk1"/>
                </a:solidFill>
              </a:rPr>
              <a:t>, most participants </a:t>
            </a:r>
            <a:r>
              <a:rPr b="1" lang="en">
                <a:solidFill>
                  <a:schemeClr val="dk1"/>
                </a:solidFill>
              </a:rPr>
              <a:t>read news online daily</a:t>
            </a:r>
            <a:r>
              <a:rPr lang="en">
                <a:solidFill>
                  <a:schemeClr val="dk1"/>
                </a:solidFill>
              </a:rPr>
              <a:t>, but their habits were concentrated on a </a:t>
            </a:r>
            <a:r>
              <a:rPr b="1" lang="en">
                <a:solidFill>
                  <a:schemeClr val="dk1"/>
                </a:solidFill>
              </a:rPr>
              <a:t>narrow set of mainstream or liberal outlets</a:t>
            </a:r>
            <a:r>
              <a:rPr lang="en">
                <a:solidFill>
                  <a:schemeClr val="dk1"/>
                </a:solidFill>
              </a:rPr>
              <a:t> like NYT, CNN, Washington Post, and BBC.</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 </a:t>
            </a:r>
            <a:r>
              <a:rPr b="1" lang="en">
                <a:solidFill>
                  <a:schemeClr val="dk1"/>
                </a:solidFill>
              </a:rPr>
              <a:t>Third</a:t>
            </a:r>
            <a:r>
              <a:rPr lang="en">
                <a:solidFill>
                  <a:schemeClr val="dk1"/>
                </a:solidFill>
              </a:rPr>
              <a:t>, they scored </a:t>
            </a:r>
            <a:r>
              <a:rPr b="1" lang="en">
                <a:solidFill>
                  <a:schemeClr val="dk1"/>
                </a:solidFill>
              </a:rPr>
              <a:t>high on news media literacy</a:t>
            </a:r>
            <a:r>
              <a:rPr lang="en">
                <a:solidFill>
                  <a:schemeClr val="dk1"/>
                </a:solidFill>
              </a:rPr>
              <a:t> (mean score 0.83) but had </a:t>
            </a:r>
            <a:r>
              <a:rPr b="1" lang="en">
                <a:solidFill>
                  <a:schemeClr val="dk1"/>
                </a:solidFill>
              </a:rPr>
              <a:t>lower information literacy</a:t>
            </a:r>
            <a:r>
              <a:rPr lang="en">
                <a:solidFill>
                  <a:schemeClr val="dk1"/>
                </a:solidFill>
              </a:rPr>
              <a:t> overall (mean score 0.58).</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 </a:t>
            </a:r>
            <a:r>
              <a:rPr b="1" lang="en">
                <a:solidFill>
                  <a:schemeClr val="dk1"/>
                </a:solidFill>
              </a:rPr>
              <a:t>Next</a:t>
            </a:r>
            <a:r>
              <a:rPr lang="en">
                <a:solidFill>
                  <a:schemeClr val="dk1"/>
                </a:solidFill>
              </a:rPr>
              <a:t>, when judging headlines, they rated </a:t>
            </a:r>
            <a:r>
              <a:rPr b="1" lang="en">
                <a:solidFill>
                  <a:schemeClr val="dk1"/>
                </a:solidFill>
              </a:rPr>
              <a:t>true headlines as more accurate than false ones</a:t>
            </a:r>
            <a:r>
              <a:rPr lang="en">
                <a:solidFill>
                  <a:schemeClr val="dk1"/>
                </a:solidFill>
              </a:rPr>
              <a:t> — but their </a:t>
            </a:r>
            <a:r>
              <a:rPr b="1" lang="en">
                <a:solidFill>
                  <a:schemeClr val="dk1"/>
                </a:solidFill>
              </a:rPr>
              <a:t>intentions to share were about the same</a:t>
            </a:r>
            <a:r>
              <a:rPr lang="en">
                <a:solidFill>
                  <a:schemeClr val="dk1"/>
                </a:solidFill>
              </a:rPr>
              <a:t> for both.</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 Finally, we saw a </a:t>
            </a:r>
            <a:r>
              <a:rPr b="1" lang="en">
                <a:solidFill>
                  <a:schemeClr val="dk1"/>
                </a:solidFill>
              </a:rPr>
              <a:t>gap between recognizing accuracy and deciding what to share</a:t>
            </a:r>
            <a:r>
              <a:rPr lang="en">
                <a:solidFill>
                  <a:schemeClr val="dk1"/>
                </a:solidFill>
              </a:rPr>
              <a:t>: participants could identify accurate headlines but didn’t necessarily avoid sharing false ones.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This tells us that </a:t>
            </a:r>
            <a:r>
              <a:rPr b="1" lang="en">
                <a:solidFill>
                  <a:schemeClr val="dk1"/>
                </a:solidFill>
              </a:rPr>
              <a:t>knowing what’s true doesn’t always translate into cautious sharing behavior.</a:t>
            </a:r>
            <a:r>
              <a:rPr lang="en">
                <a:solidFill>
                  <a:schemeClr val="dk1"/>
                </a:solidFill>
              </a:rPr>
              <a:t>”</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3" name="Shape 2213"/>
        <p:cNvGrpSpPr/>
        <p:nvPr/>
      </p:nvGrpSpPr>
      <p:grpSpPr>
        <a:xfrm>
          <a:off x="0" y="0"/>
          <a:ext cx="0" cy="0"/>
          <a:chOff x="0" y="0"/>
          <a:chExt cx="0" cy="0"/>
        </a:xfrm>
      </p:grpSpPr>
      <p:sp>
        <p:nvSpPr>
          <p:cNvPr id="2214" name="Google Shape;2214;g38516d0d722_1_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5" name="Google Shape;2215;g38516d0d722_1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a:t>
            </a:r>
            <a:endParaRPr/>
          </a:p>
          <a:p>
            <a:pPr indent="0" lvl="0" marL="0" rtl="0" algn="l">
              <a:spcBef>
                <a:spcPts val="0"/>
              </a:spcBef>
              <a:spcAft>
                <a:spcPts val="0"/>
              </a:spcAft>
              <a:buNone/>
            </a:pPr>
            <a:r>
              <a:t/>
            </a:r>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People browsed about </a:t>
            </a:r>
            <a:r>
              <a:rPr b="1" lang="en">
                <a:solidFill>
                  <a:schemeClr val="dk1"/>
                </a:solidFill>
              </a:rPr>
              <a:t>2 hrs/day</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Usually </a:t>
            </a:r>
            <a:r>
              <a:rPr b="1" lang="en">
                <a:solidFill>
                  <a:schemeClr val="dk1"/>
                </a:solidFill>
              </a:rPr>
              <a:t>2 non-news</a:t>
            </a:r>
            <a:r>
              <a:rPr lang="en">
                <a:solidFill>
                  <a:schemeClr val="dk1"/>
                </a:solidFill>
              </a:rPr>
              <a:t> and </a:t>
            </a:r>
            <a:r>
              <a:rPr b="1" lang="en">
                <a:solidFill>
                  <a:schemeClr val="dk1"/>
                </a:solidFill>
              </a:rPr>
              <a:t>1 news session/day</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20 of 34</a:t>
            </a:r>
            <a:r>
              <a:rPr lang="en">
                <a:solidFill>
                  <a:schemeClr val="dk1"/>
                </a:solidFill>
              </a:rPr>
              <a:t> read news; </a:t>
            </a:r>
            <a:r>
              <a:rPr b="1" lang="en">
                <a:solidFill>
                  <a:schemeClr val="dk1"/>
                </a:solidFill>
              </a:rPr>
              <a:t>14 didn’t</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News mostly </a:t>
            </a:r>
            <a:r>
              <a:rPr b="1" lang="en">
                <a:solidFill>
                  <a:schemeClr val="dk1"/>
                </a:solidFill>
              </a:rPr>
              <a:t>left-center</a:t>
            </a:r>
            <a:r>
              <a:rPr lang="en">
                <a:solidFill>
                  <a:schemeClr val="dk1"/>
                </a:solidFill>
              </a:rPr>
              <a:t>: 44% left-center, 9% center, 6% left, 3% right.</a:t>
            </a:r>
            <a:br>
              <a:rPr lang="en">
                <a:solidFill>
                  <a:schemeClr val="dk1"/>
                </a:solidFill>
              </a:rPr>
            </a:br>
            <a:r>
              <a:rPr lang="en">
                <a:solidFill>
                  <a:schemeClr val="dk1"/>
                </a:solidFill>
              </a:rPr>
              <a:t>most were light news readers, and their sources leaned left-center.</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5" name="Shape 2225"/>
        <p:cNvGrpSpPr/>
        <p:nvPr/>
      </p:nvGrpSpPr>
      <p:grpSpPr>
        <a:xfrm>
          <a:off x="0" y="0"/>
          <a:ext cx="0" cy="0"/>
          <a:chOff x="0" y="0"/>
          <a:chExt cx="0" cy="0"/>
        </a:xfrm>
      </p:grpSpPr>
      <p:sp>
        <p:nvSpPr>
          <p:cNvPr id="2226" name="Google Shape;2226;g38516d0d722_1_6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7" name="Google Shape;2227;g38516d0d722_1_6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rtl="0" algn="l">
              <a:spcBef>
                <a:spcPts val="360"/>
              </a:spcBef>
              <a:spcAft>
                <a:spcPts val="0"/>
              </a:spcAft>
              <a:buClr>
                <a:schemeClr val="dk1"/>
              </a:buClr>
              <a:buSzPts val="1100"/>
              <a:buFont typeface="Arial"/>
              <a:buNone/>
            </a:pPr>
            <a:r>
              <a:rPr lang="en">
                <a:solidFill>
                  <a:schemeClr val="dk1"/>
                </a:solidFill>
              </a:rPr>
              <a:t>After merging logs with surveys, we saw: </a:t>
            </a:r>
            <a:r>
              <a:rPr b="1" lang="en">
                <a:solidFill>
                  <a:schemeClr val="dk1"/>
                </a:solidFill>
              </a:rPr>
              <a:t>more news sessions → more articles read.</a:t>
            </a:r>
            <a:endParaRPr b="1">
              <a:solidFill>
                <a:schemeClr val="dk1"/>
              </a:solidFill>
            </a:endParaRPr>
          </a:p>
          <a:p>
            <a:pPr indent="-228600" lvl="0" marL="457200" rtl="0" algn="l">
              <a:spcBef>
                <a:spcPts val="360"/>
              </a:spcBef>
              <a:spcAft>
                <a:spcPts val="0"/>
              </a:spcAft>
              <a:buClr>
                <a:schemeClr val="dk1"/>
              </a:buClr>
              <a:buSzPts val="1100"/>
              <a:buFont typeface="Arial"/>
              <a:buNone/>
            </a:pPr>
            <a:r>
              <a:rPr lang="en">
                <a:solidFill>
                  <a:schemeClr val="dk1"/>
                </a:solidFill>
              </a:rPr>
              <a:t>In our sample, there’s a </a:t>
            </a:r>
            <a:r>
              <a:rPr b="1" lang="en">
                <a:solidFill>
                  <a:schemeClr val="dk1"/>
                </a:solidFill>
              </a:rPr>
              <a:t>moderate positive link (r = 0.4)</a:t>
            </a:r>
            <a:r>
              <a:rPr lang="en">
                <a:solidFill>
                  <a:schemeClr val="dk1"/>
                </a:solidFill>
              </a:rPr>
              <a:t> between </a:t>
            </a:r>
            <a:r>
              <a:rPr b="1" lang="en">
                <a:solidFill>
                  <a:schemeClr val="dk1"/>
                </a:solidFill>
              </a:rPr>
              <a:t>news sessions</a:t>
            </a:r>
            <a:r>
              <a:rPr lang="en">
                <a:solidFill>
                  <a:schemeClr val="dk1"/>
                </a:solidFill>
              </a:rPr>
              <a:t> and </a:t>
            </a:r>
            <a:r>
              <a:rPr b="1" lang="en">
                <a:solidFill>
                  <a:schemeClr val="dk1"/>
                </a:solidFill>
              </a:rPr>
              <a:t>information-literacy scores.</a:t>
            </a:r>
            <a:endParaRPr b="1">
              <a:solidFill>
                <a:schemeClr val="dk1"/>
              </a:solidFill>
            </a:endParaRPr>
          </a:p>
          <a:p>
            <a:pPr indent="-228600" lvl="0" marL="457200" marR="0" rtl="0" algn="l">
              <a:lnSpc>
                <a:spcPct val="100000"/>
              </a:lnSpc>
              <a:spcBef>
                <a:spcPts val="360"/>
              </a:spcBef>
              <a:spcAft>
                <a:spcPts val="0"/>
              </a:spcAft>
              <a:buSzPts val="1400"/>
              <a:buNone/>
            </a:pPr>
            <a:r>
              <a:t/>
            </a:r>
            <a:endParaRPr sz="1200">
              <a:solidFill>
                <a:schemeClr val="dk1"/>
              </a:solidFill>
              <a:latin typeface="Calibri"/>
              <a:ea typeface="Calibri"/>
              <a:cs typeface="Calibri"/>
              <a:sym typeface="Calibri"/>
            </a:endParaRPr>
          </a:p>
        </p:txBody>
      </p:sp>
      <p:sp>
        <p:nvSpPr>
          <p:cNvPr id="2228" name="Google Shape;2228;g38516d0d722_1_6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0" name="Shape 2240"/>
        <p:cNvGrpSpPr/>
        <p:nvPr/>
      </p:nvGrpSpPr>
      <p:grpSpPr>
        <a:xfrm>
          <a:off x="0" y="0"/>
          <a:ext cx="0" cy="0"/>
          <a:chOff x="0" y="0"/>
          <a:chExt cx="0" cy="0"/>
        </a:xfrm>
      </p:grpSpPr>
      <p:sp>
        <p:nvSpPr>
          <p:cNvPr id="2241" name="Google Shape;2241;g3899279eae3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2" name="Google Shape;2242;g3899279eae3_0_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360"/>
              </a:spcBef>
              <a:spcAft>
                <a:spcPts val="0"/>
              </a:spcAft>
              <a:buClr>
                <a:schemeClr val="dk1"/>
              </a:buClr>
              <a:buSzPts val="1100"/>
              <a:buFont typeface="Arial"/>
              <a:buNone/>
            </a:pPr>
            <a:r>
              <a:rPr lang="en"/>
              <a:t>Participants with</a:t>
            </a:r>
            <a:endParaRPr/>
          </a:p>
          <a:p>
            <a:pPr indent="-228600" lvl="0" marL="457200" rtl="0" algn="l">
              <a:lnSpc>
                <a:spcPct val="100000"/>
              </a:lnSpc>
              <a:spcBef>
                <a:spcPts val="360"/>
              </a:spcBef>
              <a:spcAft>
                <a:spcPts val="0"/>
              </a:spcAft>
              <a:buClr>
                <a:schemeClr val="dk1"/>
              </a:buClr>
              <a:buSzPts val="1100"/>
              <a:buFont typeface="Arial"/>
              <a:buNone/>
            </a:pPr>
            <a:r>
              <a:rPr lang="en"/>
              <a:t>higher news media literacy scores tend to assign lower accuracy ratings to false articles</a:t>
            </a:r>
            <a:endParaRPr/>
          </a:p>
          <a:p>
            <a:pPr indent="-228600" lvl="0" marL="457200" marR="0" rtl="0" algn="l">
              <a:lnSpc>
                <a:spcPct val="100000"/>
              </a:lnSpc>
              <a:spcBef>
                <a:spcPts val="360"/>
              </a:spcBef>
              <a:spcAft>
                <a:spcPts val="0"/>
              </a:spcAft>
              <a:buSzPts val="1400"/>
              <a:buNone/>
            </a:pPr>
            <a:br>
              <a:rPr lang="en"/>
            </a:br>
            <a:r>
              <a:rPr lang="en"/>
              <a:t>they are also better</a:t>
            </a:r>
            <a:endParaRPr/>
          </a:p>
          <a:p>
            <a:pPr indent="-228600" lvl="0" marL="457200" rtl="0" algn="l">
              <a:lnSpc>
                <a:spcPct val="100000"/>
              </a:lnSpc>
              <a:spcBef>
                <a:spcPts val="360"/>
              </a:spcBef>
              <a:spcAft>
                <a:spcPts val="0"/>
              </a:spcAft>
              <a:buClr>
                <a:schemeClr val="dk1"/>
              </a:buClr>
              <a:buSzPts val="1100"/>
              <a:buFont typeface="Arial"/>
              <a:buNone/>
            </a:pPr>
            <a:r>
              <a:rPr lang="en"/>
              <a:t>at determining the accuracy of headlines</a:t>
            </a:r>
            <a:endParaRPr/>
          </a:p>
          <a:p>
            <a:pPr indent="-228600" lvl="0" marL="457200" marR="0" rtl="0" algn="l">
              <a:lnSpc>
                <a:spcPct val="100000"/>
              </a:lnSpc>
              <a:spcBef>
                <a:spcPts val="360"/>
              </a:spcBef>
              <a:spcAft>
                <a:spcPts val="0"/>
              </a:spcAft>
              <a:buSzPts val="1400"/>
              <a:buNone/>
            </a:pPr>
            <a:r>
              <a:t/>
            </a:r>
            <a:endParaRPr/>
          </a:p>
        </p:txBody>
      </p:sp>
      <p:sp>
        <p:nvSpPr>
          <p:cNvPr id="2243" name="Google Shape;2243;g3899279eae3_0_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5" name="Shape 2255"/>
        <p:cNvGrpSpPr/>
        <p:nvPr/>
      </p:nvGrpSpPr>
      <p:grpSpPr>
        <a:xfrm>
          <a:off x="0" y="0"/>
          <a:ext cx="0" cy="0"/>
          <a:chOff x="0" y="0"/>
          <a:chExt cx="0" cy="0"/>
        </a:xfrm>
      </p:grpSpPr>
      <p:sp>
        <p:nvSpPr>
          <p:cNvPr id="2256" name="Google Shape;2256;g3899279eae3_0_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7" name="Google Shape;2257;g3899279eae3_0_1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
                <a:solidFill>
                  <a:srgbClr val="FF0000"/>
                </a:solidFill>
              </a:rPr>
              <a:t>The graph on the </a:t>
            </a:r>
            <a:r>
              <a:rPr b="1" lang="en">
                <a:solidFill>
                  <a:srgbClr val="FF0000"/>
                </a:solidFill>
              </a:rPr>
              <a:t>left</a:t>
            </a:r>
            <a:r>
              <a:rPr lang="en">
                <a:solidFill>
                  <a:srgbClr val="FF0000"/>
                </a:solidFill>
              </a:rPr>
              <a:t> looks at </a:t>
            </a:r>
            <a:r>
              <a:rPr b="1" lang="en">
                <a:solidFill>
                  <a:srgbClr val="FF0000"/>
                </a:solidFill>
              </a:rPr>
              <a:t>sharing true articles</a:t>
            </a:r>
            <a:r>
              <a:rPr lang="en">
                <a:solidFill>
                  <a:srgbClr val="FF0000"/>
                </a:solidFill>
              </a:rPr>
              <a:t> — as </a:t>
            </a:r>
            <a:r>
              <a:rPr b="1" lang="en">
                <a:solidFill>
                  <a:srgbClr val="FF0000"/>
                </a:solidFill>
              </a:rPr>
              <a:t>news media literacy increases</a:t>
            </a:r>
            <a:r>
              <a:rPr lang="en">
                <a:solidFill>
                  <a:srgbClr val="FF0000"/>
                </a:solidFill>
              </a:rPr>
              <a:t>, the </a:t>
            </a:r>
            <a:r>
              <a:rPr b="1" lang="en">
                <a:solidFill>
                  <a:srgbClr val="FF0000"/>
                </a:solidFill>
              </a:rPr>
              <a:t>likelihood of sharing even true articles goes down slightly.</a:t>
            </a:r>
            <a:endParaRPr b="1">
              <a:solidFill>
                <a:srgbClr val="FF0000"/>
              </a:solidFill>
            </a:endParaRPr>
          </a:p>
          <a:p>
            <a:pPr indent="0" lvl="0" marL="0" rtl="0" algn="l">
              <a:lnSpc>
                <a:spcPct val="115000"/>
              </a:lnSpc>
              <a:spcBef>
                <a:spcPts val="1200"/>
              </a:spcBef>
              <a:spcAft>
                <a:spcPts val="0"/>
              </a:spcAft>
              <a:buClr>
                <a:schemeClr val="dk1"/>
              </a:buClr>
              <a:buSzPts val="1100"/>
              <a:buFont typeface="Arial"/>
              <a:buNone/>
            </a:pPr>
            <a:r>
              <a:rPr lang="en">
                <a:solidFill>
                  <a:srgbClr val="FF0000"/>
                </a:solidFill>
              </a:rPr>
              <a:t>The graph on the </a:t>
            </a:r>
            <a:r>
              <a:rPr b="1" lang="en">
                <a:solidFill>
                  <a:srgbClr val="FF0000"/>
                </a:solidFill>
              </a:rPr>
              <a:t>right</a:t>
            </a:r>
            <a:r>
              <a:rPr lang="en">
                <a:solidFill>
                  <a:srgbClr val="FF0000"/>
                </a:solidFill>
              </a:rPr>
              <a:t> shows the same trend for </a:t>
            </a:r>
            <a:r>
              <a:rPr b="1" lang="en">
                <a:solidFill>
                  <a:srgbClr val="FF0000"/>
                </a:solidFill>
              </a:rPr>
              <a:t>false articles</a:t>
            </a:r>
            <a:r>
              <a:rPr lang="en">
                <a:solidFill>
                  <a:srgbClr val="FF0000"/>
                </a:solidFill>
              </a:rPr>
              <a:t> — participants with </a:t>
            </a:r>
            <a:r>
              <a:rPr b="1" lang="en">
                <a:solidFill>
                  <a:srgbClr val="FF0000"/>
                </a:solidFill>
              </a:rPr>
              <a:t>higher news media literacy were significantly less likely to share false or misleading headlines.</a:t>
            </a:r>
            <a:endParaRPr b="1">
              <a:solidFill>
                <a:srgbClr val="FF0000"/>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Overall, both graphs show a </a:t>
            </a:r>
            <a:r>
              <a:rPr b="1" lang="en">
                <a:solidFill>
                  <a:schemeClr val="dk1"/>
                </a:solidFill>
              </a:rPr>
              <a:t>negative trend line</a:t>
            </a:r>
            <a:r>
              <a:rPr lang="en">
                <a:solidFill>
                  <a:schemeClr val="dk1"/>
                </a:solidFill>
              </a:rPr>
              <a:t> — meaning that people who scored higher on literacy were </a:t>
            </a:r>
            <a:r>
              <a:rPr b="1" lang="en">
                <a:solidFill>
                  <a:schemeClr val="dk1"/>
                </a:solidFill>
              </a:rPr>
              <a:t>more cautious about sharing news</a:t>
            </a:r>
            <a:r>
              <a:rPr lang="en">
                <a:solidFill>
                  <a:schemeClr val="dk1"/>
                </a:solidFill>
              </a:rPr>
              <a:t>, especially false articles.</a:t>
            </a:r>
            <a:endParaRPr>
              <a:solidFill>
                <a:schemeClr val="dk1"/>
              </a:solidFill>
            </a:endParaRPr>
          </a:p>
          <a:p>
            <a:pPr indent="-228600" lvl="0" marL="457200" marR="0" rtl="0" algn="l">
              <a:lnSpc>
                <a:spcPct val="100000"/>
              </a:lnSpc>
              <a:spcBef>
                <a:spcPts val="1200"/>
              </a:spcBef>
              <a:spcAft>
                <a:spcPts val="0"/>
              </a:spcAft>
              <a:buSzPts val="1400"/>
              <a:buNone/>
            </a:pPr>
            <a:r>
              <a:t/>
            </a:r>
            <a:endParaRPr/>
          </a:p>
        </p:txBody>
      </p:sp>
      <p:sp>
        <p:nvSpPr>
          <p:cNvPr id="2258" name="Google Shape;2258;g3899279eae3_0_1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0" name="Shape 2270"/>
        <p:cNvGrpSpPr/>
        <p:nvPr/>
      </p:nvGrpSpPr>
      <p:grpSpPr>
        <a:xfrm>
          <a:off x="0" y="0"/>
          <a:ext cx="0" cy="0"/>
          <a:chOff x="0" y="0"/>
          <a:chExt cx="0" cy="0"/>
        </a:xfrm>
      </p:grpSpPr>
      <p:sp>
        <p:nvSpPr>
          <p:cNvPr id="2271" name="Google Shape;2271;g38516d0d722_1_6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2" name="Google Shape;2272;g38516d0d722_1_6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One of our research questions asked whether participants actually </a:t>
            </a:r>
            <a:r>
              <a:rPr b="1" lang="en">
                <a:solidFill>
                  <a:schemeClr val="dk1"/>
                </a:solidFill>
              </a:rPr>
              <a:t>practice lateral reading</a:t>
            </a:r>
            <a:r>
              <a:rPr lang="en">
                <a:solidFill>
                  <a:schemeClr val="dk1"/>
                </a:solidFill>
              </a:rPr>
              <a:t>—that is, checking other news sites to verify a story.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We found that </a:t>
            </a:r>
            <a:r>
              <a:rPr b="1" lang="en">
                <a:solidFill>
                  <a:schemeClr val="dk1"/>
                </a:solidFill>
              </a:rPr>
              <a:t>16 out of 34 participants — about 47% — showed evidence of lateral reading.</a:t>
            </a:r>
            <a:br>
              <a:rPr b="1" lang="en">
                <a:solidFill>
                  <a:schemeClr val="dk1"/>
                </a:solidFill>
              </a:rPr>
            </a:br>
            <a:r>
              <a:rPr lang="en">
                <a:solidFill>
                  <a:srgbClr val="FF0000"/>
                </a:solidFill>
              </a:rPr>
              <a:t> We identified this by looking at their browsing patterns: for example, </a:t>
            </a:r>
            <a:r>
              <a:rPr b="1" lang="en">
                <a:solidFill>
                  <a:srgbClr val="FF0000"/>
                </a:solidFill>
              </a:rPr>
              <a:t>visits to similar-topic articles on different sites within five minutes of each other.</a:t>
            </a:r>
            <a:endParaRPr b="1">
              <a:solidFill>
                <a:srgbClr val="FF0000"/>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Interestingly, </a:t>
            </a:r>
            <a:r>
              <a:rPr b="1" lang="en">
                <a:solidFill>
                  <a:schemeClr val="dk1"/>
                </a:solidFill>
              </a:rPr>
              <a:t>lateral readers tended to have higher news-media-literacy scores and more engaged news habits, even though they didn’t necessarily spend more total time browsing.</a:t>
            </a:r>
            <a:br>
              <a:rPr b="1" lang="en">
                <a:solidFill>
                  <a:schemeClr val="dk1"/>
                </a:solidFill>
              </a:rPr>
            </a:br>
            <a:r>
              <a:rPr lang="en">
                <a:solidFill>
                  <a:schemeClr val="dk1"/>
                </a:solidFill>
              </a:rPr>
              <a:t>It means  </a:t>
            </a:r>
            <a:r>
              <a:rPr b="1" lang="en">
                <a:solidFill>
                  <a:schemeClr val="dk1"/>
                </a:solidFill>
              </a:rPr>
              <a:t>it’s not just how long people read, but how they navigate across sources that matters for literacy and discernment.</a:t>
            </a:r>
            <a:r>
              <a:rPr lang="en">
                <a:solidFill>
                  <a:schemeClr val="dk1"/>
                </a:solidFill>
              </a:rPr>
              <a:t>”</a:t>
            </a:r>
            <a:endParaRPr>
              <a:solidFill>
                <a:schemeClr val="dk1"/>
              </a:solidFill>
            </a:endParaRPr>
          </a:p>
          <a:p>
            <a:pPr indent="-228600" lvl="0" marL="457200" marR="0" rtl="0" algn="l">
              <a:lnSpc>
                <a:spcPct val="100000"/>
              </a:lnSpc>
              <a:spcBef>
                <a:spcPts val="1200"/>
              </a:spcBef>
              <a:spcAft>
                <a:spcPts val="0"/>
              </a:spcAft>
              <a:buSzPts val="1400"/>
              <a:buNone/>
            </a:pPr>
            <a:r>
              <a:t/>
            </a:r>
            <a:endParaRPr/>
          </a:p>
        </p:txBody>
      </p:sp>
      <p:sp>
        <p:nvSpPr>
          <p:cNvPr id="2273" name="Google Shape;2273;g38516d0d722_1_6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6" name="Shape 2306"/>
        <p:cNvGrpSpPr/>
        <p:nvPr/>
      </p:nvGrpSpPr>
      <p:grpSpPr>
        <a:xfrm>
          <a:off x="0" y="0"/>
          <a:ext cx="0" cy="0"/>
          <a:chOff x="0" y="0"/>
          <a:chExt cx="0" cy="0"/>
        </a:xfrm>
      </p:grpSpPr>
      <p:sp>
        <p:nvSpPr>
          <p:cNvPr id="2307" name="Google Shape;2307;g3899279eae3_0_3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8" name="Google Shape;2308;g3899279eae3_0_3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“We also looked at the </a:t>
            </a:r>
            <a:r>
              <a:rPr b="1" lang="en">
                <a:solidFill>
                  <a:schemeClr val="dk1"/>
                </a:solidFill>
              </a:rPr>
              <a:t>reliability of the news publishers</a:t>
            </a:r>
            <a:r>
              <a:rPr lang="en">
                <a:solidFill>
                  <a:schemeClr val="dk1"/>
                </a:solidFill>
              </a:rPr>
              <a:t> our participants visited.</a:t>
            </a:r>
            <a:br>
              <a:rPr lang="en">
                <a:solidFill>
                  <a:schemeClr val="dk1"/>
                </a:solidFill>
              </a:rPr>
            </a:br>
            <a:r>
              <a:rPr lang="en">
                <a:solidFill>
                  <a:schemeClr val="dk1"/>
                </a:solidFill>
              </a:rPr>
              <a:t> To do this, we </a:t>
            </a:r>
            <a:r>
              <a:rPr b="1" lang="en">
                <a:solidFill>
                  <a:schemeClr val="dk1"/>
                </a:solidFill>
              </a:rPr>
              <a:t>cross-checked our browsing logs with a dataset by Hause et al. that rates publisher reliability.</a:t>
            </a:r>
            <a:br>
              <a:rPr b="1" lang="en">
                <a:solidFill>
                  <a:schemeClr val="dk1"/>
                </a:solidFill>
              </a:rPr>
            </a:br>
            <a:r>
              <a:rPr lang="en">
                <a:solidFill>
                  <a:schemeClr val="dk1"/>
                </a:solidFill>
              </a:rPr>
              <a:t> Out of the </a:t>
            </a:r>
            <a:r>
              <a:rPr b="1" lang="en">
                <a:solidFill>
                  <a:schemeClr val="dk1"/>
                </a:solidFill>
              </a:rPr>
              <a:t>84 unique domains visited</a:t>
            </a:r>
            <a:r>
              <a:rPr lang="en">
                <a:solidFill>
                  <a:schemeClr val="dk1"/>
                </a:solidFill>
              </a:rPr>
              <a:t>, only </a:t>
            </a:r>
            <a:r>
              <a:rPr b="1" lang="en">
                <a:solidFill>
                  <a:schemeClr val="dk1"/>
                </a:solidFill>
              </a:rPr>
              <a:t>5 were labeled ‘unreliable,’ while 79 were rated ‘reliable.’</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This shows that </a:t>
            </a:r>
            <a:r>
              <a:rPr b="1" lang="en">
                <a:solidFill>
                  <a:schemeClr val="dk1"/>
                </a:solidFill>
              </a:rPr>
              <a:t>most participants were browsing credible outlets</a:t>
            </a:r>
            <a:r>
              <a:rPr lang="en">
                <a:solidFill>
                  <a:schemeClr val="dk1"/>
                </a:solidFill>
              </a:rPr>
              <a:t> and had </a:t>
            </a:r>
            <a:r>
              <a:rPr b="1" lang="en">
                <a:solidFill>
                  <a:schemeClr val="dk1"/>
                </a:solidFill>
              </a:rPr>
              <a:t>limited exposure to unreliable publishers known for spreading misinformation.</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rgbClr val="FF0000"/>
                </a:solidFill>
              </a:rPr>
              <a:t>These findings align with </a:t>
            </a:r>
            <a:r>
              <a:rPr b="1" lang="en">
                <a:solidFill>
                  <a:srgbClr val="FF0000"/>
                </a:solidFill>
              </a:rPr>
              <a:t>previous research by Guess et al.,</a:t>
            </a:r>
            <a:r>
              <a:rPr lang="en">
                <a:solidFill>
                  <a:srgbClr val="FF0000"/>
                </a:solidFill>
              </a:rPr>
              <a:t> suggesting that active news consumers often stick to reputable sources.”</a:t>
            </a:r>
            <a:endParaRPr>
              <a:solidFill>
                <a:srgbClr val="FF0000"/>
              </a:solidFill>
            </a:endParaRPr>
          </a:p>
          <a:p>
            <a:pPr indent="-228600" lvl="0" marL="457200" marR="0" rtl="0" algn="l">
              <a:lnSpc>
                <a:spcPct val="100000"/>
              </a:lnSpc>
              <a:spcBef>
                <a:spcPts val="1200"/>
              </a:spcBef>
              <a:spcAft>
                <a:spcPts val="0"/>
              </a:spcAft>
              <a:buSzPts val="1400"/>
              <a:buNone/>
            </a:pPr>
            <a:r>
              <a:t/>
            </a:r>
            <a:endParaRPr/>
          </a:p>
        </p:txBody>
      </p:sp>
      <p:sp>
        <p:nvSpPr>
          <p:cNvPr id="2309" name="Google Shape;2309;g3899279eae3_0_3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4" name="Shape 2324"/>
        <p:cNvGrpSpPr/>
        <p:nvPr/>
      </p:nvGrpSpPr>
      <p:grpSpPr>
        <a:xfrm>
          <a:off x="0" y="0"/>
          <a:ext cx="0" cy="0"/>
          <a:chOff x="0" y="0"/>
          <a:chExt cx="0" cy="0"/>
        </a:xfrm>
      </p:grpSpPr>
      <p:sp>
        <p:nvSpPr>
          <p:cNvPr id="2325" name="Google Shape;2325;g38516d0d722_1_1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6" name="Google Shape;2326;g38516d0d722_1_11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228600" marR="0" rtl="0" algn="l">
              <a:lnSpc>
                <a:spcPct val="100000"/>
              </a:lnSpc>
              <a:spcBef>
                <a:spcPts val="360"/>
              </a:spcBef>
              <a:spcAft>
                <a:spcPts val="0"/>
              </a:spcAft>
              <a:buSzPts val="1400"/>
              <a:buNone/>
            </a:pPr>
            <a:r>
              <a:rPr lang="en"/>
              <a:t>"These findings come specifically from the debrief interviews.“I want to highlight that, during this stage, we were intentionally probing participants about the future tool and their perceptions of its design.”</a:t>
            </a:r>
            <a:endParaRPr/>
          </a:p>
          <a:p>
            <a:pPr indent="-228600" lvl="0" marL="457200" marR="0" rtl="0" algn="l">
              <a:lnSpc>
                <a:spcPct val="100000"/>
              </a:lnSpc>
              <a:spcBef>
                <a:spcPts val="360"/>
              </a:spcBef>
              <a:spcAft>
                <a:spcPts val="0"/>
              </a:spcAft>
              <a:buSzPts val="1400"/>
              <a:buNone/>
            </a:pPr>
            <a:r>
              <a:rPr lang="en">
                <a:solidFill>
                  <a:srgbClr val="FF0000"/>
                </a:solidFill>
              </a:rPr>
              <a:t>The goal was to gather their reflections not just on the news content itself, but also on how the intervention features shaped their experience, usability, and discernment. </a:t>
            </a:r>
            <a:endParaRPr>
              <a:solidFill>
                <a:srgbClr val="FF0000"/>
              </a:solidFill>
            </a:endParaRPr>
          </a:p>
          <a:p>
            <a:pPr indent="-228600" lvl="0" marL="457200" marR="0" rtl="0" algn="l">
              <a:lnSpc>
                <a:spcPct val="100000"/>
              </a:lnSpc>
              <a:spcBef>
                <a:spcPts val="360"/>
              </a:spcBef>
              <a:spcAft>
                <a:spcPts val="0"/>
              </a:spcAft>
              <a:buSzPts val="1400"/>
              <a:buNone/>
            </a:pPr>
            <a:r>
              <a:t/>
            </a:r>
            <a:endParaRPr>
              <a:solidFill>
                <a:srgbClr val="FF0000"/>
              </a:solidFill>
            </a:endParaRPr>
          </a:p>
          <a:p>
            <a:pPr indent="-336550" lvl="0" marL="457200" rtl="0" algn="l">
              <a:lnSpc>
                <a:spcPct val="150000"/>
              </a:lnSpc>
              <a:spcBef>
                <a:spcPts val="0"/>
              </a:spcBef>
              <a:spcAft>
                <a:spcPts val="0"/>
              </a:spcAft>
              <a:buClr>
                <a:srgbClr val="137C3F"/>
              </a:buClr>
              <a:buSzPts val="1700"/>
              <a:buFont typeface="Inter Tight"/>
              <a:buAutoNum type="arabicPeriod"/>
            </a:pPr>
            <a:r>
              <a:rPr b="1" lang="en" sz="1700">
                <a:solidFill>
                  <a:srgbClr val="137C3F"/>
                </a:solidFill>
                <a:latin typeface="Inter Tight"/>
                <a:ea typeface="Inter Tight"/>
                <a:cs typeface="Inter Tight"/>
                <a:sym typeface="Inter Tight"/>
              </a:rPr>
              <a:t>Behavioral mismatch</a:t>
            </a:r>
            <a:r>
              <a:rPr lang="en" sz="1700">
                <a:solidFill>
                  <a:srgbClr val="137C3F"/>
                </a:solidFill>
                <a:latin typeface="Inter Tight"/>
                <a:ea typeface="Inter Tight"/>
                <a:cs typeface="Inter Tight"/>
                <a:sym typeface="Inter Tight"/>
              </a:rPr>
              <a:t>: Users multitask, skim read, frequently tab-switch–misjudging reading time. </a:t>
            </a:r>
            <a:r>
              <a:rPr b="1" lang="en" sz="1700">
                <a:solidFill>
                  <a:srgbClr val="137C3F"/>
                </a:solidFill>
                <a:latin typeface="Inter Tight"/>
                <a:ea typeface="Inter Tight"/>
                <a:cs typeface="Inter Tight"/>
                <a:sym typeface="Inter Tight"/>
              </a:rPr>
              <a:t>Exposure</a:t>
            </a:r>
            <a:r>
              <a:rPr lang="en" sz="1700">
                <a:solidFill>
                  <a:srgbClr val="137C3F"/>
                </a:solidFill>
                <a:latin typeface="Inter Tight"/>
                <a:ea typeface="Inter Tight"/>
                <a:cs typeface="Inter Tight"/>
                <a:sym typeface="Inter Tight"/>
              </a:rPr>
              <a:t> is </a:t>
            </a:r>
            <a:r>
              <a:rPr b="1" lang="en" sz="1700">
                <a:solidFill>
                  <a:srgbClr val="137C3F"/>
                </a:solidFill>
                <a:latin typeface="Inter Tight"/>
                <a:ea typeface="Inter Tight"/>
                <a:cs typeface="Inter Tight"/>
                <a:sym typeface="Inter Tight"/>
              </a:rPr>
              <a:t>mistaken</a:t>
            </a:r>
            <a:r>
              <a:rPr lang="en" sz="1700">
                <a:solidFill>
                  <a:srgbClr val="137C3F"/>
                </a:solidFill>
                <a:latin typeface="Inter Tight"/>
                <a:ea typeface="Inter Tight"/>
                <a:cs typeface="Inter Tight"/>
                <a:sym typeface="Inter Tight"/>
              </a:rPr>
              <a:t> for </a:t>
            </a:r>
            <a:r>
              <a:rPr b="1" lang="en" sz="1700">
                <a:solidFill>
                  <a:srgbClr val="137C3F"/>
                </a:solidFill>
                <a:latin typeface="Inter Tight"/>
                <a:ea typeface="Inter Tight"/>
                <a:cs typeface="Inter Tight"/>
                <a:sym typeface="Inter Tight"/>
              </a:rPr>
              <a:t>engagement</a:t>
            </a:r>
            <a:r>
              <a:rPr lang="en" sz="1700">
                <a:solidFill>
                  <a:srgbClr val="137C3F"/>
                </a:solidFill>
                <a:latin typeface="Inter Tight"/>
                <a:ea typeface="Inter Tight"/>
                <a:cs typeface="Inter Tight"/>
                <a:sym typeface="Inter Tight"/>
              </a:rPr>
              <a:t>.</a:t>
            </a:r>
            <a:endParaRPr/>
          </a:p>
        </p:txBody>
      </p:sp>
      <p:sp>
        <p:nvSpPr>
          <p:cNvPr id="2327" name="Google Shape;2327;g38516d0d722_1_110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9" name="Shape 2339"/>
        <p:cNvGrpSpPr/>
        <p:nvPr/>
      </p:nvGrpSpPr>
      <p:grpSpPr>
        <a:xfrm>
          <a:off x="0" y="0"/>
          <a:ext cx="0" cy="0"/>
          <a:chOff x="0" y="0"/>
          <a:chExt cx="0" cy="0"/>
        </a:xfrm>
      </p:grpSpPr>
      <p:sp>
        <p:nvSpPr>
          <p:cNvPr id="2340" name="Google Shape;2340;g38516d0d722_1_6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1" name="Google Shape;2341;g38516d0d722_1_6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t/>
            </a:r>
            <a:endParaRPr sz="1700">
              <a:solidFill>
                <a:srgbClr val="137C3F"/>
              </a:solidFill>
              <a:latin typeface="Inter Tight"/>
              <a:ea typeface="Inter Tight"/>
              <a:cs typeface="Inter Tight"/>
              <a:sym typeface="Inter Tight"/>
            </a:endParaRPr>
          </a:p>
          <a:p>
            <a:pPr indent="-336550" lvl="0" marL="457200" rtl="0" algn="l">
              <a:spcBef>
                <a:spcPts val="0"/>
              </a:spcBef>
              <a:spcAft>
                <a:spcPts val="0"/>
              </a:spcAft>
              <a:buClr>
                <a:srgbClr val="137C3F"/>
              </a:buClr>
              <a:buSzPts val="1700"/>
              <a:buFont typeface="Inter Tight"/>
              <a:buAutoNum type="arabicPeriod"/>
            </a:pPr>
            <a:r>
              <a:rPr b="1" lang="en" sz="1700">
                <a:solidFill>
                  <a:srgbClr val="137C3F"/>
                </a:solidFill>
                <a:latin typeface="Inter Tight"/>
                <a:ea typeface="Inter Tight"/>
                <a:cs typeface="Inter Tight"/>
                <a:sym typeface="Inter Tight"/>
              </a:rPr>
              <a:t>User Perceptions of Intervention:</a:t>
            </a:r>
            <a:endParaRPr b="1" sz="1700">
              <a:solidFill>
                <a:srgbClr val="137C3F"/>
              </a:solidFill>
              <a:latin typeface="Inter Tight"/>
              <a:ea typeface="Inter Tight"/>
              <a:cs typeface="Inter Tight"/>
              <a:sym typeface="Inter Tight"/>
            </a:endParaRPr>
          </a:p>
          <a:p>
            <a:pPr indent="-330200" lvl="1" marL="914400" rtl="0" algn="l">
              <a:lnSpc>
                <a:spcPct val="115000"/>
              </a:lnSpc>
              <a:spcBef>
                <a:spcPts val="1000"/>
              </a:spcBef>
              <a:spcAft>
                <a:spcPts val="0"/>
              </a:spcAft>
              <a:buClr>
                <a:srgbClr val="137C3F"/>
              </a:buClr>
              <a:buSzPts val="1600"/>
              <a:buFont typeface="Inter Tight"/>
              <a:buAutoNum type="alphaLcPeriod"/>
            </a:pPr>
            <a:r>
              <a:rPr b="1" lang="en" sz="1600">
                <a:solidFill>
                  <a:srgbClr val="137C3F"/>
                </a:solidFill>
                <a:latin typeface="Inter Tight"/>
                <a:ea typeface="Inter Tight"/>
                <a:cs typeface="Inter Tight"/>
                <a:sym typeface="Inter Tight"/>
              </a:rPr>
              <a:t>Helpful:</a:t>
            </a:r>
            <a:r>
              <a:rPr lang="en" sz="1600">
                <a:solidFill>
                  <a:srgbClr val="137C3F"/>
                </a:solidFill>
                <a:latin typeface="Inter Tight"/>
                <a:ea typeface="Inter Tight"/>
                <a:cs typeface="Inter Tight"/>
                <a:sym typeface="Inter Tight"/>
              </a:rPr>
              <a:t> Content warnings, Fact-check prompts, Exposure to diverse perspectives</a:t>
            </a:r>
            <a:endParaRPr sz="1600">
              <a:solidFill>
                <a:srgbClr val="137C3F"/>
              </a:solidFill>
              <a:latin typeface="Inter Tight"/>
              <a:ea typeface="Inter Tight"/>
              <a:cs typeface="Inter Tight"/>
              <a:sym typeface="Inter Tight"/>
            </a:endParaRPr>
          </a:p>
          <a:p>
            <a:pPr indent="-330200" lvl="1" marL="914400" rtl="0" algn="l">
              <a:lnSpc>
                <a:spcPct val="115000"/>
              </a:lnSpc>
              <a:spcBef>
                <a:spcPts val="0"/>
              </a:spcBef>
              <a:spcAft>
                <a:spcPts val="0"/>
              </a:spcAft>
              <a:buClr>
                <a:srgbClr val="137C3F"/>
              </a:buClr>
              <a:buSzPts val="1600"/>
              <a:buFont typeface="Inter Tight"/>
              <a:buAutoNum type="alphaLcPeriod"/>
            </a:pPr>
            <a:r>
              <a:rPr b="1" lang="en" sz="1600">
                <a:solidFill>
                  <a:srgbClr val="137C3F"/>
                </a:solidFill>
                <a:latin typeface="Inter Tight"/>
                <a:ea typeface="Inter Tight"/>
                <a:cs typeface="Inter Tight"/>
                <a:sym typeface="Inter Tight"/>
              </a:rPr>
              <a:t>Concerns:</a:t>
            </a:r>
            <a:r>
              <a:rPr lang="en" sz="1600">
                <a:solidFill>
                  <a:srgbClr val="137C3F"/>
                </a:solidFill>
                <a:latin typeface="Inter Tight"/>
                <a:ea typeface="Inter Tight"/>
                <a:cs typeface="Inter Tight"/>
                <a:sym typeface="Inter Tight"/>
              </a:rPr>
              <a:t> Constant monitoring, Biased AI moderation, Intrusive “nudges”</a:t>
            </a:r>
            <a:endParaRPr sz="1600">
              <a:solidFill>
                <a:srgbClr val="137C3F"/>
              </a:solidFill>
              <a:latin typeface="Inter Tight"/>
              <a:ea typeface="Inter Tight"/>
              <a:cs typeface="Inter Tight"/>
              <a:sym typeface="Inter Tight"/>
            </a:endParaRPr>
          </a:p>
          <a:p>
            <a:pPr indent="-330200" lvl="1" marL="914400" rtl="0" algn="l">
              <a:lnSpc>
                <a:spcPct val="115000"/>
              </a:lnSpc>
              <a:spcBef>
                <a:spcPts val="0"/>
              </a:spcBef>
              <a:spcAft>
                <a:spcPts val="0"/>
              </a:spcAft>
              <a:buClr>
                <a:srgbClr val="137C3F"/>
              </a:buClr>
              <a:buSzPts val="1600"/>
              <a:buFont typeface="Inter Tight"/>
              <a:buAutoNum type="alphaLcPeriod"/>
            </a:pPr>
            <a:r>
              <a:rPr b="1" lang="en" sz="1600">
                <a:solidFill>
                  <a:srgbClr val="137C3F"/>
                </a:solidFill>
                <a:latin typeface="Inter Tight"/>
                <a:ea typeface="Inter Tight"/>
                <a:cs typeface="Inter Tight"/>
                <a:sym typeface="Inter Tight"/>
              </a:rPr>
              <a:t>Desired tools</a:t>
            </a:r>
            <a:r>
              <a:rPr lang="en" sz="1600">
                <a:solidFill>
                  <a:srgbClr val="137C3F"/>
                </a:solidFill>
                <a:latin typeface="Inter Tight"/>
                <a:ea typeface="Inter Tight"/>
                <a:cs typeface="Inter Tight"/>
                <a:sym typeface="Inter Tight"/>
              </a:rPr>
              <a:t>: Personal informatics dashboards, Transparent recommendation systems, Cross-source credibility checkers</a:t>
            </a:r>
            <a:endParaRPr>
              <a:solidFill>
                <a:srgbClr val="FF0000"/>
              </a:solidFill>
            </a:endParaRPr>
          </a:p>
          <a:p>
            <a:pPr indent="0" lvl="0" marL="228600" marR="0" rtl="0" algn="l">
              <a:lnSpc>
                <a:spcPct val="100000"/>
              </a:lnSpc>
              <a:spcBef>
                <a:spcPts val="360"/>
              </a:spcBef>
              <a:spcAft>
                <a:spcPts val="0"/>
              </a:spcAft>
              <a:buSzPts val="1400"/>
              <a:buNone/>
            </a:pPr>
            <a:r>
              <a:t/>
            </a:r>
            <a:endParaRPr/>
          </a:p>
        </p:txBody>
      </p:sp>
      <p:sp>
        <p:nvSpPr>
          <p:cNvPr id="2342" name="Google Shape;2342;g38516d0d722_1_68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9" name="Shape 1839"/>
        <p:cNvGrpSpPr/>
        <p:nvPr/>
      </p:nvGrpSpPr>
      <p:grpSpPr>
        <a:xfrm>
          <a:off x="0" y="0"/>
          <a:ext cx="0" cy="0"/>
          <a:chOff x="0" y="0"/>
          <a:chExt cx="0" cy="0"/>
        </a:xfrm>
      </p:grpSpPr>
      <p:sp>
        <p:nvSpPr>
          <p:cNvPr id="1840" name="Google Shape;1840;g38516d0d72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1" name="Google Shape;1841;g38516d0d72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I’ll go over motivation briefly and real quick to set the stage for the rest of the talk.”</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3" name="Shape 2353"/>
        <p:cNvGrpSpPr/>
        <p:nvPr/>
      </p:nvGrpSpPr>
      <p:grpSpPr>
        <a:xfrm>
          <a:off x="0" y="0"/>
          <a:ext cx="0" cy="0"/>
          <a:chOff x="0" y="0"/>
          <a:chExt cx="0" cy="0"/>
        </a:xfrm>
      </p:grpSpPr>
      <p:sp>
        <p:nvSpPr>
          <p:cNvPr id="2354" name="Google Shape;2354;g3899279eae3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5" name="Google Shape;2355;g3899279eae3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36550" lvl="0" marL="457200" rtl="0" algn="l">
              <a:spcBef>
                <a:spcPts val="0"/>
              </a:spcBef>
              <a:spcAft>
                <a:spcPts val="0"/>
              </a:spcAft>
              <a:buClr>
                <a:srgbClr val="137C3F"/>
              </a:buClr>
              <a:buSzPts val="1700"/>
              <a:buFont typeface="Inter Tight"/>
              <a:buAutoNum type="arabicPeriod"/>
            </a:pPr>
            <a:r>
              <a:rPr b="1" lang="en" sz="1700">
                <a:solidFill>
                  <a:srgbClr val="137C3F"/>
                </a:solidFill>
                <a:latin typeface="Inter Tight"/>
                <a:ea typeface="Inter Tight"/>
                <a:cs typeface="Inter Tight"/>
                <a:sym typeface="Inter Tight"/>
              </a:rPr>
              <a:t>User Perceptions of Intervention:</a:t>
            </a:r>
            <a:endParaRPr b="1" sz="1700">
              <a:solidFill>
                <a:srgbClr val="137C3F"/>
              </a:solidFill>
              <a:latin typeface="Inter Tight"/>
              <a:ea typeface="Inter Tight"/>
              <a:cs typeface="Inter Tight"/>
              <a:sym typeface="Inter Tight"/>
            </a:endParaRPr>
          </a:p>
          <a:p>
            <a:pPr indent="-330200" lvl="1" marL="914400" rtl="0" algn="l">
              <a:lnSpc>
                <a:spcPct val="115000"/>
              </a:lnSpc>
              <a:spcBef>
                <a:spcPts val="1000"/>
              </a:spcBef>
              <a:spcAft>
                <a:spcPts val="0"/>
              </a:spcAft>
              <a:buClr>
                <a:srgbClr val="137C3F"/>
              </a:buClr>
              <a:buSzPts val="1600"/>
              <a:buFont typeface="Inter Tight"/>
              <a:buAutoNum type="alphaLcPeriod"/>
            </a:pPr>
            <a:r>
              <a:rPr b="1" lang="en" sz="1600">
                <a:solidFill>
                  <a:srgbClr val="137C3F"/>
                </a:solidFill>
                <a:latin typeface="Inter Tight"/>
                <a:ea typeface="Inter Tight"/>
                <a:cs typeface="Inter Tight"/>
                <a:sym typeface="Inter Tight"/>
              </a:rPr>
              <a:t>Helpful:</a:t>
            </a:r>
            <a:r>
              <a:rPr lang="en" sz="1600">
                <a:solidFill>
                  <a:srgbClr val="137C3F"/>
                </a:solidFill>
                <a:latin typeface="Inter Tight"/>
                <a:ea typeface="Inter Tight"/>
                <a:cs typeface="Inter Tight"/>
                <a:sym typeface="Inter Tight"/>
              </a:rPr>
              <a:t> Content warnings, Fact-check prompts, Exposure to diverse perspectives</a:t>
            </a:r>
            <a:endParaRPr sz="1600">
              <a:solidFill>
                <a:srgbClr val="137C3F"/>
              </a:solidFill>
              <a:latin typeface="Inter Tight"/>
              <a:ea typeface="Inter Tight"/>
              <a:cs typeface="Inter Tight"/>
              <a:sym typeface="Inter Tight"/>
            </a:endParaRPr>
          </a:p>
          <a:p>
            <a:pPr indent="-330200" lvl="1" marL="914400" rtl="0" algn="l">
              <a:lnSpc>
                <a:spcPct val="115000"/>
              </a:lnSpc>
              <a:spcBef>
                <a:spcPts val="0"/>
              </a:spcBef>
              <a:spcAft>
                <a:spcPts val="0"/>
              </a:spcAft>
              <a:buClr>
                <a:srgbClr val="137C3F"/>
              </a:buClr>
              <a:buSzPts val="1600"/>
              <a:buFont typeface="Inter Tight"/>
              <a:buAutoNum type="alphaLcPeriod"/>
            </a:pPr>
            <a:r>
              <a:rPr b="1" lang="en" sz="1600">
                <a:solidFill>
                  <a:srgbClr val="137C3F"/>
                </a:solidFill>
                <a:latin typeface="Inter Tight"/>
                <a:ea typeface="Inter Tight"/>
                <a:cs typeface="Inter Tight"/>
                <a:sym typeface="Inter Tight"/>
              </a:rPr>
              <a:t>Concerns:</a:t>
            </a:r>
            <a:r>
              <a:rPr lang="en" sz="1600">
                <a:solidFill>
                  <a:srgbClr val="137C3F"/>
                </a:solidFill>
                <a:latin typeface="Inter Tight"/>
                <a:ea typeface="Inter Tight"/>
                <a:cs typeface="Inter Tight"/>
                <a:sym typeface="Inter Tight"/>
              </a:rPr>
              <a:t> Constant monitoring, Biased AI moderation, Intrusive “nudges”</a:t>
            </a:r>
            <a:endParaRPr sz="1600">
              <a:solidFill>
                <a:srgbClr val="137C3F"/>
              </a:solidFill>
              <a:latin typeface="Inter Tight"/>
              <a:ea typeface="Inter Tight"/>
              <a:cs typeface="Inter Tight"/>
              <a:sym typeface="Inter Tight"/>
            </a:endParaRPr>
          </a:p>
          <a:p>
            <a:pPr indent="-330200" lvl="1" marL="914400" rtl="0" algn="l">
              <a:lnSpc>
                <a:spcPct val="115000"/>
              </a:lnSpc>
              <a:spcBef>
                <a:spcPts val="0"/>
              </a:spcBef>
              <a:spcAft>
                <a:spcPts val="0"/>
              </a:spcAft>
              <a:buClr>
                <a:srgbClr val="137C3F"/>
              </a:buClr>
              <a:buSzPts val="1600"/>
              <a:buFont typeface="Inter Tight"/>
              <a:buAutoNum type="alphaLcPeriod"/>
            </a:pPr>
            <a:r>
              <a:rPr b="1" lang="en" sz="1600">
                <a:solidFill>
                  <a:srgbClr val="137C3F"/>
                </a:solidFill>
                <a:latin typeface="Inter Tight"/>
                <a:ea typeface="Inter Tight"/>
                <a:cs typeface="Inter Tight"/>
                <a:sym typeface="Inter Tight"/>
              </a:rPr>
              <a:t>Desired tools</a:t>
            </a:r>
            <a:r>
              <a:rPr lang="en" sz="1600">
                <a:solidFill>
                  <a:srgbClr val="137C3F"/>
                </a:solidFill>
                <a:latin typeface="Inter Tight"/>
                <a:ea typeface="Inter Tight"/>
                <a:cs typeface="Inter Tight"/>
                <a:sym typeface="Inter Tight"/>
              </a:rPr>
              <a:t>: Personal informatics dashboards, Transparent recommendation systems, Cross-source credibility checkers</a:t>
            </a:r>
            <a:endParaRPr b="1" sz="1700">
              <a:solidFill>
                <a:srgbClr val="137C3F"/>
              </a:solidFill>
              <a:latin typeface="Inter Tight"/>
              <a:ea typeface="Inter Tight"/>
              <a:cs typeface="Inter Tight"/>
              <a:sym typeface="Inter Tight"/>
            </a:endParaRPr>
          </a:p>
        </p:txBody>
      </p:sp>
      <p:sp>
        <p:nvSpPr>
          <p:cNvPr id="2356" name="Google Shape;2356;g3899279eae3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7" name="Shape 2367"/>
        <p:cNvGrpSpPr/>
        <p:nvPr/>
      </p:nvGrpSpPr>
      <p:grpSpPr>
        <a:xfrm>
          <a:off x="0" y="0"/>
          <a:ext cx="0" cy="0"/>
          <a:chOff x="0" y="0"/>
          <a:chExt cx="0" cy="0"/>
        </a:xfrm>
      </p:grpSpPr>
      <p:sp>
        <p:nvSpPr>
          <p:cNvPr id="2368" name="Google Shape;2368;g3899279eae3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9" name="Google Shape;2369;g3899279eae3_0_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36550" lvl="0" marL="457200" rtl="0" algn="l">
              <a:spcBef>
                <a:spcPts val="0"/>
              </a:spcBef>
              <a:spcAft>
                <a:spcPts val="0"/>
              </a:spcAft>
              <a:buClr>
                <a:srgbClr val="137C3F"/>
              </a:buClr>
              <a:buSzPts val="1700"/>
              <a:buFont typeface="Inter Tight"/>
              <a:buAutoNum type="arabicPeriod"/>
            </a:pPr>
            <a:r>
              <a:rPr b="1" lang="en" sz="1700">
                <a:solidFill>
                  <a:srgbClr val="137C3F"/>
                </a:solidFill>
                <a:latin typeface="Inter Tight"/>
                <a:ea typeface="Inter Tight"/>
                <a:cs typeface="Inter Tight"/>
                <a:sym typeface="Inter Tight"/>
              </a:rPr>
              <a:t>User Perceptions of Intervention:</a:t>
            </a:r>
            <a:endParaRPr b="1" sz="1700">
              <a:solidFill>
                <a:srgbClr val="137C3F"/>
              </a:solidFill>
              <a:latin typeface="Inter Tight"/>
              <a:ea typeface="Inter Tight"/>
              <a:cs typeface="Inter Tight"/>
              <a:sym typeface="Inter Tight"/>
            </a:endParaRPr>
          </a:p>
          <a:p>
            <a:pPr indent="-330200" lvl="1" marL="914400" rtl="0" algn="l">
              <a:lnSpc>
                <a:spcPct val="115000"/>
              </a:lnSpc>
              <a:spcBef>
                <a:spcPts val="1000"/>
              </a:spcBef>
              <a:spcAft>
                <a:spcPts val="0"/>
              </a:spcAft>
              <a:buClr>
                <a:srgbClr val="137C3F"/>
              </a:buClr>
              <a:buSzPts val="1600"/>
              <a:buFont typeface="Inter Tight"/>
              <a:buAutoNum type="alphaLcPeriod"/>
            </a:pPr>
            <a:r>
              <a:rPr b="1" lang="en" sz="1600">
                <a:solidFill>
                  <a:srgbClr val="137C3F"/>
                </a:solidFill>
                <a:latin typeface="Inter Tight"/>
                <a:ea typeface="Inter Tight"/>
                <a:cs typeface="Inter Tight"/>
                <a:sym typeface="Inter Tight"/>
              </a:rPr>
              <a:t>Helpful:</a:t>
            </a:r>
            <a:r>
              <a:rPr lang="en" sz="1600">
                <a:solidFill>
                  <a:srgbClr val="137C3F"/>
                </a:solidFill>
                <a:latin typeface="Inter Tight"/>
                <a:ea typeface="Inter Tight"/>
                <a:cs typeface="Inter Tight"/>
                <a:sym typeface="Inter Tight"/>
              </a:rPr>
              <a:t> Content warnings, Fact-check prompts, Exposure to diverse perspectives</a:t>
            </a:r>
            <a:endParaRPr sz="1600">
              <a:solidFill>
                <a:srgbClr val="137C3F"/>
              </a:solidFill>
              <a:latin typeface="Inter Tight"/>
              <a:ea typeface="Inter Tight"/>
              <a:cs typeface="Inter Tight"/>
              <a:sym typeface="Inter Tight"/>
            </a:endParaRPr>
          </a:p>
          <a:p>
            <a:pPr indent="-330200" lvl="1" marL="914400" rtl="0" algn="l">
              <a:lnSpc>
                <a:spcPct val="115000"/>
              </a:lnSpc>
              <a:spcBef>
                <a:spcPts val="0"/>
              </a:spcBef>
              <a:spcAft>
                <a:spcPts val="0"/>
              </a:spcAft>
              <a:buClr>
                <a:srgbClr val="137C3F"/>
              </a:buClr>
              <a:buSzPts val="1600"/>
              <a:buFont typeface="Inter Tight"/>
              <a:buAutoNum type="alphaLcPeriod"/>
            </a:pPr>
            <a:r>
              <a:rPr b="1" lang="en" sz="1600">
                <a:solidFill>
                  <a:srgbClr val="137C3F"/>
                </a:solidFill>
                <a:latin typeface="Inter Tight"/>
                <a:ea typeface="Inter Tight"/>
                <a:cs typeface="Inter Tight"/>
                <a:sym typeface="Inter Tight"/>
              </a:rPr>
              <a:t>Concerns:</a:t>
            </a:r>
            <a:r>
              <a:rPr lang="en" sz="1600">
                <a:solidFill>
                  <a:srgbClr val="137C3F"/>
                </a:solidFill>
                <a:latin typeface="Inter Tight"/>
                <a:ea typeface="Inter Tight"/>
                <a:cs typeface="Inter Tight"/>
                <a:sym typeface="Inter Tight"/>
              </a:rPr>
              <a:t> Constant monitoring, Biased AI moderation, Intrusive “nudges”</a:t>
            </a:r>
            <a:endParaRPr sz="1600">
              <a:solidFill>
                <a:srgbClr val="137C3F"/>
              </a:solidFill>
              <a:latin typeface="Inter Tight"/>
              <a:ea typeface="Inter Tight"/>
              <a:cs typeface="Inter Tight"/>
              <a:sym typeface="Inter Tight"/>
            </a:endParaRPr>
          </a:p>
          <a:p>
            <a:pPr indent="-330200" lvl="1" marL="914400" rtl="0" algn="l">
              <a:lnSpc>
                <a:spcPct val="115000"/>
              </a:lnSpc>
              <a:spcBef>
                <a:spcPts val="0"/>
              </a:spcBef>
              <a:spcAft>
                <a:spcPts val="0"/>
              </a:spcAft>
              <a:buClr>
                <a:srgbClr val="137C3F"/>
              </a:buClr>
              <a:buSzPts val="1600"/>
              <a:buFont typeface="Inter Tight"/>
              <a:buAutoNum type="alphaLcPeriod"/>
            </a:pPr>
            <a:r>
              <a:rPr b="1" lang="en" sz="1600">
                <a:solidFill>
                  <a:srgbClr val="137C3F"/>
                </a:solidFill>
                <a:latin typeface="Inter Tight"/>
                <a:ea typeface="Inter Tight"/>
                <a:cs typeface="Inter Tight"/>
                <a:sym typeface="Inter Tight"/>
              </a:rPr>
              <a:t>Desired tools</a:t>
            </a:r>
            <a:r>
              <a:rPr lang="en" sz="1600">
                <a:solidFill>
                  <a:srgbClr val="137C3F"/>
                </a:solidFill>
                <a:latin typeface="Inter Tight"/>
                <a:ea typeface="Inter Tight"/>
                <a:cs typeface="Inter Tight"/>
                <a:sym typeface="Inter Tight"/>
              </a:rPr>
              <a:t>: Personal informatics dashboards, Transparent recommendation systems, Cross-source credibility checkers</a:t>
            </a:r>
            <a:endParaRPr/>
          </a:p>
        </p:txBody>
      </p:sp>
      <p:sp>
        <p:nvSpPr>
          <p:cNvPr id="2370" name="Google Shape;2370;g3899279eae3_0_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1" name="Shape 2381"/>
        <p:cNvGrpSpPr/>
        <p:nvPr/>
      </p:nvGrpSpPr>
      <p:grpSpPr>
        <a:xfrm>
          <a:off x="0" y="0"/>
          <a:ext cx="0" cy="0"/>
          <a:chOff x="0" y="0"/>
          <a:chExt cx="0" cy="0"/>
        </a:xfrm>
      </p:grpSpPr>
      <p:sp>
        <p:nvSpPr>
          <p:cNvPr id="2382" name="Google Shape;2382;g3899279eae3_0_3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3" name="Google Shape;2383;g3899279eae3_0_3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36550" lvl="0" marL="457200" rtl="0" algn="l">
              <a:spcBef>
                <a:spcPts val="0"/>
              </a:spcBef>
              <a:spcAft>
                <a:spcPts val="0"/>
              </a:spcAft>
              <a:buClr>
                <a:srgbClr val="137C3F"/>
              </a:buClr>
              <a:buSzPts val="1700"/>
              <a:buFont typeface="Inter Tight"/>
              <a:buAutoNum type="arabicPeriod"/>
            </a:pPr>
            <a:r>
              <a:rPr b="1" lang="en" sz="1700">
                <a:solidFill>
                  <a:srgbClr val="137C3F"/>
                </a:solidFill>
                <a:latin typeface="Inter Tight"/>
                <a:ea typeface="Inter Tight"/>
                <a:cs typeface="Inter Tight"/>
                <a:sym typeface="Inter Tight"/>
              </a:rPr>
              <a:t>User Perceptions of Intervention:</a:t>
            </a:r>
            <a:endParaRPr b="1" sz="1700">
              <a:solidFill>
                <a:srgbClr val="137C3F"/>
              </a:solidFill>
              <a:latin typeface="Inter Tight"/>
              <a:ea typeface="Inter Tight"/>
              <a:cs typeface="Inter Tight"/>
              <a:sym typeface="Inter Tight"/>
            </a:endParaRPr>
          </a:p>
          <a:p>
            <a:pPr indent="-330200" lvl="1" marL="914400" rtl="0" algn="l">
              <a:lnSpc>
                <a:spcPct val="115000"/>
              </a:lnSpc>
              <a:spcBef>
                <a:spcPts val="1000"/>
              </a:spcBef>
              <a:spcAft>
                <a:spcPts val="0"/>
              </a:spcAft>
              <a:buClr>
                <a:srgbClr val="137C3F"/>
              </a:buClr>
              <a:buSzPts val="1600"/>
              <a:buFont typeface="Inter Tight"/>
              <a:buAutoNum type="alphaLcPeriod"/>
            </a:pPr>
            <a:r>
              <a:rPr b="1" lang="en" sz="1600">
                <a:solidFill>
                  <a:srgbClr val="137C3F"/>
                </a:solidFill>
                <a:latin typeface="Inter Tight"/>
                <a:ea typeface="Inter Tight"/>
                <a:cs typeface="Inter Tight"/>
                <a:sym typeface="Inter Tight"/>
              </a:rPr>
              <a:t>Helpful:</a:t>
            </a:r>
            <a:r>
              <a:rPr lang="en" sz="1600">
                <a:solidFill>
                  <a:srgbClr val="137C3F"/>
                </a:solidFill>
                <a:latin typeface="Inter Tight"/>
                <a:ea typeface="Inter Tight"/>
                <a:cs typeface="Inter Tight"/>
                <a:sym typeface="Inter Tight"/>
              </a:rPr>
              <a:t> Content warnings, Fact-check prompts, Exposure to diverse perspectives</a:t>
            </a:r>
            <a:endParaRPr sz="1600">
              <a:solidFill>
                <a:srgbClr val="137C3F"/>
              </a:solidFill>
              <a:latin typeface="Inter Tight"/>
              <a:ea typeface="Inter Tight"/>
              <a:cs typeface="Inter Tight"/>
              <a:sym typeface="Inter Tight"/>
            </a:endParaRPr>
          </a:p>
          <a:p>
            <a:pPr indent="-330200" lvl="1" marL="914400" rtl="0" algn="l">
              <a:lnSpc>
                <a:spcPct val="115000"/>
              </a:lnSpc>
              <a:spcBef>
                <a:spcPts val="0"/>
              </a:spcBef>
              <a:spcAft>
                <a:spcPts val="0"/>
              </a:spcAft>
              <a:buClr>
                <a:srgbClr val="137C3F"/>
              </a:buClr>
              <a:buSzPts val="1600"/>
              <a:buFont typeface="Inter Tight"/>
              <a:buAutoNum type="alphaLcPeriod"/>
            </a:pPr>
            <a:r>
              <a:rPr b="1" lang="en" sz="1600">
                <a:solidFill>
                  <a:srgbClr val="137C3F"/>
                </a:solidFill>
                <a:latin typeface="Inter Tight"/>
                <a:ea typeface="Inter Tight"/>
                <a:cs typeface="Inter Tight"/>
                <a:sym typeface="Inter Tight"/>
              </a:rPr>
              <a:t>Concerns:</a:t>
            </a:r>
            <a:r>
              <a:rPr lang="en" sz="1600">
                <a:solidFill>
                  <a:srgbClr val="137C3F"/>
                </a:solidFill>
                <a:latin typeface="Inter Tight"/>
                <a:ea typeface="Inter Tight"/>
                <a:cs typeface="Inter Tight"/>
                <a:sym typeface="Inter Tight"/>
              </a:rPr>
              <a:t> Constant monitoring, Biased AI moderation, Intrusive “nudges”</a:t>
            </a:r>
            <a:endParaRPr sz="1600">
              <a:solidFill>
                <a:srgbClr val="137C3F"/>
              </a:solidFill>
              <a:latin typeface="Inter Tight"/>
              <a:ea typeface="Inter Tight"/>
              <a:cs typeface="Inter Tight"/>
              <a:sym typeface="Inter Tight"/>
            </a:endParaRPr>
          </a:p>
          <a:p>
            <a:pPr indent="-330200" lvl="1" marL="914400" rtl="0" algn="l">
              <a:lnSpc>
                <a:spcPct val="115000"/>
              </a:lnSpc>
              <a:spcBef>
                <a:spcPts val="0"/>
              </a:spcBef>
              <a:spcAft>
                <a:spcPts val="0"/>
              </a:spcAft>
              <a:buClr>
                <a:srgbClr val="137C3F"/>
              </a:buClr>
              <a:buSzPts val="1600"/>
              <a:buFont typeface="Inter Tight"/>
              <a:buAutoNum type="alphaLcPeriod"/>
            </a:pPr>
            <a:r>
              <a:rPr b="1" lang="en" sz="1600">
                <a:solidFill>
                  <a:srgbClr val="137C3F"/>
                </a:solidFill>
                <a:latin typeface="Inter Tight"/>
                <a:ea typeface="Inter Tight"/>
                <a:cs typeface="Inter Tight"/>
                <a:sym typeface="Inter Tight"/>
              </a:rPr>
              <a:t>Desired tools</a:t>
            </a:r>
            <a:r>
              <a:rPr lang="en" sz="1600">
                <a:solidFill>
                  <a:srgbClr val="137C3F"/>
                </a:solidFill>
                <a:latin typeface="Inter Tight"/>
                <a:ea typeface="Inter Tight"/>
                <a:cs typeface="Inter Tight"/>
                <a:sym typeface="Inter Tight"/>
              </a:rPr>
              <a:t>: Personal informatics dashboards, Transparent recommendation systems, Cross-source credibility checkers</a:t>
            </a:r>
            <a:endParaRPr>
              <a:solidFill>
                <a:schemeClr val="dk1"/>
              </a:solidFill>
            </a:endParaRPr>
          </a:p>
        </p:txBody>
      </p:sp>
      <p:sp>
        <p:nvSpPr>
          <p:cNvPr id="2384" name="Google Shape;2384;g3899279eae3_0_3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5" name="Shape 2395"/>
        <p:cNvGrpSpPr/>
        <p:nvPr/>
      </p:nvGrpSpPr>
      <p:grpSpPr>
        <a:xfrm>
          <a:off x="0" y="0"/>
          <a:ext cx="0" cy="0"/>
          <a:chOff x="0" y="0"/>
          <a:chExt cx="0" cy="0"/>
        </a:xfrm>
      </p:grpSpPr>
      <p:sp>
        <p:nvSpPr>
          <p:cNvPr id="2396" name="Google Shape;2396;g38516d0d722_1_29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7" name="Google Shape;2397;g38516d0d722_1_29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381000" marR="381000" rtl="0" algn="l">
              <a:lnSpc>
                <a:spcPct val="115000"/>
              </a:lnSpc>
              <a:spcBef>
                <a:spcPts val="1200"/>
              </a:spcBef>
              <a:spcAft>
                <a:spcPts val="1200"/>
              </a:spcAft>
              <a:buClr>
                <a:schemeClr val="dk1"/>
              </a:buClr>
              <a:buSzPts val="1100"/>
              <a:buFont typeface="Arial"/>
              <a:buNone/>
            </a:pPr>
            <a:r>
              <a:rPr lang="en">
                <a:solidFill>
                  <a:schemeClr val="dk1"/>
                </a:solidFill>
              </a:rPr>
              <a:t>• Finally, drawing on our insights, we </a:t>
            </a:r>
            <a:r>
              <a:rPr b="1" lang="en">
                <a:solidFill>
                  <a:schemeClr val="dk1"/>
                </a:solidFill>
              </a:rPr>
              <a:t>presented design recommendations</a:t>
            </a:r>
            <a:r>
              <a:rPr lang="en">
                <a:solidFill>
                  <a:schemeClr val="dk1"/>
                </a:solidFill>
              </a:rPr>
              <a:t> for application developers to build </a:t>
            </a:r>
            <a:r>
              <a:rPr b="1" lang="en">
                <a:solidFill>
                  <a:schemeClr val="dk1"/>
                </a:solidFill>
              </a:rPr>
              <a:t>future credibility-evaluation tools</a:t>
            </a:r>
            <a:r>
              <a:rPr lang="en">
                <a:solidFill>
                  <a:schemeClr val="dk1"/>
                </a:solidFill>
              </a:rPr>
              <a:t> that are transparent, user-centered, and supportive of everyday critical news engagement.</a:t>
            </a:r>
            <a:br>
              <a:rPr lang="en">
                <a:solidFill>
                  <a:schemeClr val="dk1"/>
                </a:solidFill>
              </a:rPr>
            </a:b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7" name="Shape 2417"/>
        <p:cNvGrpSpPr/>
        <p:nvPr/>
      </p:nvGrpSpPr>
      <p:grpSpPr>
        <a:xfrm>
          <a:off x="0" y="0"/>
          <a:ext cx="0" cy="0"/>
          <a:chOff x="0" y="0"/>
          <a:chExt cx="0" cy="0"/>
        </a:xfrm>
      </p:grpSpPr>
      <p:sp>
        <p:nvSpPr>
          <p:cNvPr id="2418" name="Google Shape;2418;g38516d0d722_1_29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9" name="Google Shape;2419;g38516d0d722_1_29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381000" marR="381000" rtl="0" algn="l">
              <a:lnSpc>
                <a:spcPct val="115000"/>
              </a:lnSpc>
              <a:spcBef>
                <a:spcPts val="1200"/>
              </a:spcBef>
              <a:spcAft>
                <a:spcPts val="0"/>
              </a:spcAft>
              <a:buClr>
                <a:schemeClr val="dk1"/>
              </a:buClr>
              <a:buSzPts val="1100"/>
              <a:buFont typeface="Arial"/>
              <a:buNone/>
            </a:pPr>
            <a:br>
              <a:rPr lang="en">
                <a:solidFill>
                  <a:schemeClr val="dk1"/>
                </a:solidFill>
              </a:rPr>
            </a:br>
            <a:r>
              <a:rPr lang="en">
                <a:solidFill>
                  <a:schemeClr val="dk1"/>
                </a:solidFill>
              </a:rPr>
              <a:t>“People often misjudge how much news they read. We suggest adding </a:t>
            </a:r>
            <a:r>
              <a:rPr b="1" lang="en">
                <a:solidFill>
                  <a:schemeClr val="dk1"/>
                </a:solidFill>
              </a:rPr>
              <a:t>personal informatics</a:t>
            </a:r>
            <a:r>
              <a:rPr lang="en">
                <a:solidFill>
                  <a:schemeClr val="dk1"/>
                </a:solidFill>
              </a:rPr>
              <a:t>—like showing reading time, number of articles, or the leaning of sources.</a:t>
            </a:r>
            <a:br>
              <a:rPr lang="en">
                <a:solidFill>
                  <a:schemeClr val="dk1"/>
                </a:solidFill>
              </a:rPr>
            </a:br>
            <a:r>
              <a:rPr lang="en">
                <a:solidFill>
                  <a:srgbClr val="FF0000"/>
                </a:solidFill>
              </a:rPr>
              <a:t> These simple dashboards or even playful prompts can help people reflect on their habits and make more balanced choices.”</a:t>
            </a:r>
            <a:endParaRPr>
              <a:solidFill>
                <a:srgbClr val="FF0000"/>
              </a:solidFill>
            </a:endParaRPr>
          </a:p>
          <a:p>
            <a:pPr indent="0" lvl="0" marL="0" marR="381000" rtl="0" algn="l">
              <a:lnSpc>
                <a:spcPct val="115000"/>
              </a:lnSpc>
              <a:spcBef>
                <a:spcPts val="1200"/>
              </a:spcBef>
              <a:spcAft>
                <a:spcPts val="0"/>
              </a:spcAft>
              <a:buClr>
                <a:schemeClr val="dk1"/>
              </a:buClr>
              <a:buSzPts val="1100"/>
              <a:buFont typeface="Arial"/>
              <a:buNone/>
            </a:pPr>
            <a:r>
              <a:rPr lang="en">
                <a:solidFill>
                  <a:schemeClr val="dk1"/>
                </a:solidFill>
              </a:rPr>
              <a:t>“Lateral reading—checking other sites to verify a story—is a strong skill but not everyone uses it well.</a:t>
            </a:r>
            <a:br>
              <a:rPr lang="en">
                <a:solidFill>
                  <a:schemeClr val="dk1"/>
                </a:solidFill>
              </a:rPr>
            </a:br>
            <a:r>
              <a:rPr lang="en">
                <a:solidFill>
                  <a:schemeClr val="dk1"/>
                </a:solidFill>
              </a:rPr>
              <a:t> Tools could </a:t>
            </a:r>
            <a:r>
              <a:rPr b="1" lang="en">
                <a:solidFill>
                  <a:schemeClr val="dk1"/>
                </a:solidFill>
              </a:rPr>
              <a:t>add quick links to related coverage or credibility checks right inside articles</a:t>
            </a:r>
            <a:r>
              <a:rPr lang="en">
                <a:solidFill>
                  <a:schemeClr val="dk1"/>
                </a:solidFill>
              </a:rPr>
              <a:t>, helping those with lower digital literacy see alternative perspectives without extra effort.”</a:t>
            </a:r>
            <a:endParaRPr>
              <a:solidFill>
                <a:schemeClr val="dk1"/>
              </a:solidFill>
            </a:endParaRPr>
          </a:p>
          <a:p>
            <a:pPr indent="0" lvl="0" marL="0" marR="381000" rtl="0" algn="l">
              <a:lnSpc>
                <a:spcPct val="115000"/>
              </a:lnSpc>
              <a:spcBef>
                <a:spcPts val="1200"/>
              </a:spcBef>
              <a:spcAft>
                <a:spcPts val="0"/>
              </a:spcAft>
              <a:buClr>
                <a:schemeClr val="dk1"/>
              </a:buClr>
              <a:buSzPts val="1100"/>
              <a:buFont typeface="Arial"/>
              <a:buNone/>
            </a:pPr>
            <a:r>
              <a:rPr lang="en">
                <a:solidFill>
                  <a:schemeClr val="dk1"/>
                </a:solidFill>
              </a:rPr>
              <a:t>“We can go beyond just showing news to offering </a:t>
            </a:r>
            <a:r>
              <a:rPr b="1" lang="en">
                <a:solidFill>
                  <a:schemeClr val="dk1"/>
                </a:solidFill>
              </a:rPr>
              <a:t>personalized challenges or feedback</a:t>
            </a:r>
            <a:r>
              <a:rPr lang="en">
                <a:solidFill>
                  <a:schemeClr val="dk1"/>
                </a:solidFill>
              </a:rPr>
              <a:t> that help users practice spotting misleading headlines.</a:t>
            </a:r>
            <a:br>
              <a:rPr lang="en">
                <a:solidFill>
                  <a:schemeClr val="dk1"/>
                </a:solidFill>
              </a:rPr>
            </a:br>
            <a:r>
              <a:rPr lang="en">
                <a:solidFill>
                  <a:srgbClr val="FF0000"/>
                </a:solidFill>
              </a:rPr>
              <a:t> Progress trackers or small visual cues can show how their skills improve over time and give special support to users with lower literacy.”</a:t>
            </a:r>
            <a:endParaRPr>
              <a:solidFill>
                <a:srgbClr val="FF0000"/>
              </a:solidFill>
            </a:endParaRPr>
          </a:p>
          <a:p>
            <a:pPr indent="0" lvl="0" marL="0" marR="381000" rtl="0" algn="l">
              <a:lnSpc>
                <a:spcPct val="115000"/>
              </a:lnSpc>
              <a:spcBef>
                <a:spcPts val="1200"/>
              </a:spcBef>
              <a:spcAft>
                <a:spcPts val="0"/>
              </a:spcAft>
              <a:buClr>
                <a:schemeClr val="dk1"/>
              </a:buClr>
              <a:buSzPts val="1100"/>
              <a:buFont typeface="Arial"/>
              <a:buNone/>
            </a:pPr>
            <a:r>
              <a:rPr lang="en">
                <a:solidFill>
                  <a:schemeClr val="dk1"/>
                </a:solidFill>
              </a:rPr>
              <a:t>“Many people say they want diverse viewpoints but end up in echo chambers.</a:t>
            </a:r>
            <a:br>
              <a:rPr lang="en">
                <a:solidFill>
                  <a:schemeClr val="dk1"/>
                </a:solidFill>
              </a:rPr>
            </a:br>
            <a:r>
              <a:rPr lang="en">
                <a:solidFill>
                  <a:schemeClr val="dk1"/>
                </a:solidFill>
              </a:rPr>
              <a:t> We propose </a:t>
            </a:r>
            <a:r>
              <a:rPr b="1" lang="en">
                <a:solidFill>
                  <a:schemeClr val="dk1"/>
                </a:solidFill>
              </a:rPr>
              <a:t>lightweight nudges—like a brief weekly summary or a reminder to check accuracy</a:t>
            </a:r>
            <a:r>
              <a:rPr lang="en">
                <a:solidFill>
                  <a:schemeClr val="dk1"/>
                </a:solidFill>
              </a:rPr>
              <a:t>—to spark self-reflection without interrupting their browsing.”</a:t>
            </a:r>
            <a:endParaRPr>
              <a:solidFill>
                <a:schemeClr val="dk1"/>
              </a:solidFill>
            </a:endParaRPr>
          </a:p>
          <a:p>
            <a:pPr indent="0" lvl="0" marL="0" marR="381000" rtl="0" algn="l">
              <a:lnSpc>
                <a:spcPct val="115000"/>
              </a:lnSpc>
              <a:spcBef>
                <a:spcPts val="1200"/>
              </a:spcBef>
              <a:spcAft>
                <a:spcPts val="0"/>
              </a:spcAft>
              <a:buClr>
                <a:schemeClr val="dk1"/>
              </a:buClr>
              <a:buSzPts val="1100"/>
              <a:buFont typeface="Arial"/>
              <a:buNone/>
            </a:pPr>
            <a:r>
              <a:rPr lang="en">
                <a:solidFill>
                  <a:schemeClr val="dk1"/>
                </a:solidFill>
              </a:rPr>
              <a:t>“Trust matters. We learned that users want </a:t>
            </a:r>
            <a:r>
              <a:rPr b="1" lang="en">
                <a:solidFill>
                  <a:schemeClr val="dk1"/>
                </a:solidFill>
              </a:rPr>
              <a:t>clear privacy explanations and control over how often tools prompt them.</a:t>
            </a:r>
            <a:br>
              <a:rPr b="1" lang="en">
                <a:solidFill>
                  <a:schemeClr val="dk1"/>
                </a:solidFill>
              </a:rPr>
            </a:br>
            <a:r>
              <a:rPr lang="en">
                <a:solidFill>
                  <a:schemeClr val="dk1"/>
                </a:solidFill>
              </a:rPr>
              <a:t> Starting with gentle nudges and letting them adjust frequency or type of alerts can help build confidence and adoption.”</a:t>
            </a:r>
            <a:endParaRPr>
              <a:solidFill>
                <a:schemeClr val="dk1"/>
              </a:solidFill>
            </a:endParaRPr>
          </a:p>
          <a:p>
            <a:pPr indent="0" lvl="0" marL="0" marR="381000" rtl="0" algn="l">
              <a:lnSpc>
                <a:spcPct val="115000"/>
              </a:lnSpc>
              <a:spcBef>
                <a:spcPts val="1200"/>
              </a:spcBef>
              <a:spcAft>
                <a:spcPts val="0"/>
              </a:spcAft>
              <a:buClr>
                <a:schemeClr val="dk1"/>
              </a:buClr>
              <a:buSzPts val="1100"/>
              <a:buFont typeface="Arial"/>
              <a:buNone/>
            </a:pPr>
            <a:r>
              <a:rPr lang="en">
                <a:solidFill>
                  <a:schemeClr val="dk1"/>
                </a:solidFill>
              </a:rPr>
              <a:t>“Instead of heavy pop-ups, users preferred </a:t>
            </a:r>
            <a:r>
              <a:rPr b="1" lang="en">
                <a:solidFill>
                  <a:schemeClr val="dk1"/>
                </a:solidFill>
              </a:rPr>
              <a:t>subtle in-article highlights</a:t>
            </a:r>
            <a:r>
              <a:rPr lang="en">
                <a:solidFill>
                  <a:schemeClr val="dk1"/>
                </a:solidFill>
              </a:rPr>
              <a:t>—for example, flagging emotionally charged or biased language right where it appears. This draws attention to questionable sections without feeling disruptive or overwhelming.”</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9" name="Shape 2439"/>
        <p:cNvGrpSpPr/>
        <p:nvPr/>
      </p:nvGrpSpPr>
      <p:grpSpPr>
        <a:xfrm>
          <a:off x="0" y="0"/>
          <a:ext cx="0" cy="0"/>
          <a:chOff x="0" y="0"/>
          <a:chExt cx="0" cy="0"/>
        </a:xfrm>
      </p:grpSpPr>
      <p:sp>
        <p:nvSpPr>
          <p:cNvPr id="2440" name="Google Shape;2440;g38516d0d722_1_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1" name="Google Shape;2441;g38516d0d722_1_7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
              <a:t>In this study we …logged bhevaiour.</a:t>
            </a:r>
            <a:br>
              <a:rPr lang="en"/>
            </a:br>
            <a:r>
              <a:rPr b="1" lang="en">
                <a:solidFill>
                  <a:schemeClr val="dk1"/>
                </a:solidFill>
              </a:rPr>
              <a:t>First</a:t>
            </a:r>
            <a:r>
              <a:rPr lang="en">
                <a:solidFill>
                  <a:schemeClr val="dk1"/>
                </a:solidFill>
              </a:rPr>
              <a:t>, we observed a </a:t>
            </a:r>
            <a:r>
              <a:rPr b="1" lang="en">
                <a:solidFill>
                  <a:schemeClr val="dk1"/>
                </a:solidFill>
              </a:rPr>
              <a:t>positive linear trend</a:t>
            </a:r>
            <a:r>
              <a:rPr lang="en">
                <a:solidFill>
                  <a:schemeClr val="dk1"/>
                </a:solidFill>
              </a:rPr>
              <a:t> — participants with </a:t>
            </a:r>
            <a:r>
              <a:rPr b="1" lang="en">
                <a:solidFill>
                  <a:schemeClr val="dk1"/>
                </a:solidFill>
              </a:rPr>
              <a:t>higher news-media-literacy scores</a:t>
            </a:r>
            <a:r>
              <a:rPr lang="en">
                <a:solidFill>
                  <a:schemeClr val="dk1"/>
                </a:solidFill>
              </a:rPr>
              <a:t> tended to have a </a:t>
            </a:r>
            <a:r>
              <a:rPr b="1" lang="en">
                <a:solidFill>
                  <a:schemeClr val="dk1"/>
                </a:solidFill>
              </a:rPr>
              <a:t>greater percentage of news-browsing sessions</a:t>
            </a:r>
            <a:r>
              <a:rPr lang="en">
                <a:solidFill>
                  <a:schemeClr val="dk1"/>
                </a:solidFill>
              </a:rPr>
              <a:t> and spent </a:t>
            </a:r>
            <a:r>
              <a:rPr b="1" lang="en">
                <a:solidFill>
                  <a:schemeClr val="dk1"/>
                </a:solidFill>
              </a:rPr>
              <a:t>more time online daily.</a:t>
            </a:r>
            <a:endParaRPr b="1">
              <a:solidFill>
                <a:schemeClr val="dk1"/>
              </a:solidFill>
            </a:endParaRPr>
          </a:p>
          <a:p>
            <a:pPr indent="0" lvl="0" marL="0" rtl="0" algn="l">
              <a:lnSpc>
                <a:spcPct val="100000"/>
              </a:lnSpc>
              <a:spcBef>
                <a:spcPts val="360"/>
              </a:spcBef>
              <a:spcAft>
                <a:spcPts val="0"/>
              </a:spcAft>
              <a:buSzPts val="1400"/>
              <a:buNone/>
            </a:pPr>
            <a:r>
              <a:rPr b="1" lang="en">
                <a:solidFill>
                  <a:schemeClr val="dk1"/>
                </a:solidFill>
              </a:rPr>
              <a:t>We also</a:t>
            </a:r>
            <a:r>
              <a:rPr lang="en">
                <a:solidFill>
                  <a:schemeClr val="dk1"/>
                </a:solidFill>
              </a:rPr>
              <a:t> found that </a:t>
            </a:r>
            <a:r>
              <a:rPr b="1" lang="en">
                <a:solidFill>
                  <a:schemeClr val="dk1"/>
                </a:solidFill>
              </a:rPr>
              <a:t>frequent news browsing was linked to a lower likelihood of sharing misleading or inaccurate headlines,</a:t>
            </a:r>
            <a:r>
              <a:rPr lang="en">
                <a:solidFill>
                  <a:schemeClr val="dk1"/>
                </a:solidFill>
              </a:rPr>
              <a:t> suggesting that more engaged readers might be more discerning.</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Participants generally showed a basic awareness of defense mechanisms against misinformation; many reported consuming news primarily from </a:t>
            </a:r>
            <a:r>
              <a:rPr b="1" lang="en">
                <a:solidFill>
                  <a:schemeClr val="dk1"/>
                </a:solidFill>
              </a:rPr>
              <a:t>more reliable outlets,</a:t>
            </a:r>
            <a:r>
              <a:rPr lang="en">
                <a:solidFill>
                  <a:schemeClr val="dk1"/>
                </a:solidFill>
              </a:rPr>
              <a:t> which reflects a level of news-media literacy. </a:t>
            </a:r>
            <a:r>
              <a:rPr b="1" lang="en">
                <a:solidFill>
                  <a:schemeClr val="dk1"/>
                </a:solidFill>
              </a:rPr>
              <a:t>However</a:t>
            </a:r>
            <a:r>
              <a:rPr lang="en">
                <a:solidFill>
                  <a:schemeClr val="dk1"/>
                </a:solidFill>
              </a:rPr>
              <a:t>, even though many said they wanted to seek </a:t>
            </a:r>
            <a:r>
              <a:rPr b="1" lang="en">
                <a:solidFill>
                  <a:schemeClr val="dk1"/>
                </a:solidFill>
              </a:rPr>
              <a:t>diverse viewpoints</a:t>
            </a:r>
            <a:r>
              <a:rPr lang="en">
                <a:solidFill>
                  <a:schemeClr val="dk1"/>
                </a:solidFill>
              </a:rPr>
              <a:t>, they often </a:t>
            </a:r>
            <a:r>
              <a:rPr b="1" lang="en">
                <a:solidFill>
                  <a:schemeClr val="dk1"/>
                </a:solidFill>
              </a:rPr>
              <a:t>gravitated toward sources that aligned with their political beliefs</a:t>
            </a:r>
            <a:r>
              <a:rPr lang="en">
                <a:solidFill>
                  <a:schemeClr val="dk1"/>
                </a:solidFill>
              </a:rPr>
              <a:t> — showing a gap between intention and behavior.</a:t>
            </a:r>
            <a:endParaRPr>
              <a:solidFill>
                <a:schemeClr val="dk1"/>
              </a:solidFill>
            </a:endParaRPr>
          </a:p>
          <a:p>
            <a:pPr indent="0" lvl="0" marL="0" rtl="0" algn="l">
              <a:lnSpc>
                <a:spcPct val="100000"/>
              </a:lnSpc>
              <a:spcBef>
                <a:spcPts val="1200"/>
              </a:spcBef>
              <a:spcAft>
                <a:spcPts val="0"/>
              </a:spcAft>
              <a:buSzPts val="1400"/>
              <a:buNone/>
            </a:pPr>
            <a:r>
              <a:rPr lang="en">
                <a:solidFill>
                  <a:schemeClr val="dk1"/>
                </a:solidFill>
              </a:rPr>
              <a:t> Participants expressed a strong preference for </a:t>
            </a:r>
            <a:r>
              <a:rPr b="1" lang="en">
                <a:solidFill>
                  <a:schemeClr val="dk1"/>
                </a:solidFill>
              </a:rPr>
              <a:t>non-invasive, transparent interventions,</a:t>
            </a:r>
            <a:r>
              <a:rPr lang="en">
                <a:solidFill>
                  <a:schemeClr val="dk1"/>
                </a:solidFill>
              </a:rPr>
              <a:t> highlighting the importance of designing tools that respect user agency and privacy.</a:t>
            </a:r>
            <a:br>
              <a:rPr lang="en">
                <a:solidFill>
                  <a:schemeClr val="dk1"/>
                </a:solidFill>
              </a:rPr>
            </a:br>
            <a:r>
              <a:rPr lang="en">
                <a:solidFill>
                  <a:schemeClr val="dk1"/>
                </a:solidFill>
              </a:rPr>
              <a:t>Divergence was there</a:t>
            </a:r>
            <a:br>
              <a:rPr lang="en">
                <a:solidFill>
                  <a:schemeClr val="dk1"/>
                </a:solidFill>
              </a:rPr>
            </a:br>
            <a:br>
              <a:rPr lang="en">
                <a:solidFill>
                  <a:schemeClr val="dk1"/>
                </a:solidFill>
              </a:rPr>
            </a:br>
            <a:r>
              <a:rPr lang="en">
                <a:solidFill>
                  <a:schemeClr val="dk1"/>
                </a:solidFill>
              </a:rPr>
              <a:t>• </a:t>
            </a:r>
            <a:r>
              <a:rPr b="1" lang="en">
                <a:solidFill>
                  <a:schemeClr val="dk1"/>
                </a:solidFill>
              </a:rPr>
              <a:t>First</a:t>
            </a:r>
            <a:r>
              <a:rPr lang="en">
                <a:solidFill>
                  <a:schemeClr val="dk1"/>
                </a:solidFill>
              </a:rPr>
              <a:t>, this was a </a:t>
            </a:r>
            <a:r>
              <a:rPr b="1" lang="en">
                <a:solidFill>
                  <a:schemeClr val="dk1"/>
                </a:solidFill>
              </a:rPr>
              <a:t>pilot exploratory study</a:t>
            </a:r>
            <a:r>
              <a:rPr lang="en">
                <a:solidFill>
                  <a:schemeClr val="dk1"/>
                </a:solidFill>
              </a:rPr>
              <a:t> with a </a:t>
            </a:r>
            <a:r>
              <a:rPr b="1" lang="en">
                <a:solidFill>
                  <a:schemeClr val="dk1"/>
                </a:solidFill>
              </a:rPr>
              <a:t>small and skewed sample</a:t>
            </a:r>
            <a:r>
              <a:rPr lang="en">
                <a:solidFill>
                  <a:schemeClr val="dk1"/>
                </a:solidFill>
              </a:rPr>
              <a:t> — mostly highly educated, liberal women who were active news consumers. So, the results aren’t fully generalizable.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 </a:t>
            </a:r>
            <a:r>
              <a:rPr b="1" lang="en">
                <a:solidFill>
                  <a:schemeClr val="dk1"/>
                </a:solidFill>
              </a:rPr>
              <a:t>Second</a:t>
            </a:r>
            <a:r>
              <a:rPr lang="en">
                <a:solidFill>
                  <a:schemeClr val="dk1"/>
                </a:solidFill>
              </a:rPr>
              <a:t>, the </a:t>
            </a:r>
            <a:r>
              <a:rPr b="1" lang="en">
                <a:solidFill>
                  <a:schemeClr val="dk1"/>
                </a:solidFill>
              </a:rPr>
              <a:t>data came only from the Chrome extension on participants’ personal computers</a:t>
            </a:r>
            <a:r>
              <a:rPr lang="en">
                <a:solidFill>
                  <a:schemeClr val="dk1"/>
                </a:solidFill>
              </a:rPr>
              <a:t> — we couldn’t capture browsing on phones or work devices.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 </a:t>
            </a:r>
            <a:r>
              <a:rPr b="1" lang="en">
                <a:solidFill>
                  <a:schemeClr val="dk1"/>
                </a:solidFill>
              </a:rPr>
              <a:t>Third</a:t>
            </a:r>
            <a:r>
              <a:rPr lang="en">
                <a:solidFill>
                  <a:schemeClr val="dk1"/>
                </a:solidFill>
              </a:rPr>
              <a:t>, the </a:t>
            </a:r>
            <a:r>
              <a:rPr b="1" lang="en">
                <a:solidFill>
                  <a:schemeClr val="dk1"/>
                </a:solidFill>
              </a:rPr>
              <a:t>AllSides dataset we used</a:t>
            </a:r>
            <a:r>
              <a:rPr lang="en">
                <a:solidFill>
                  <a:schemeClr val="dk1"/>
                </a:solidFill>
              </a:rPr>
              <a:t> may not cover every news source and could itself have bias in how it rates outlets.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Despite these limitations, the study still highlights </a:t>
            </a:r>
            <a:r>
              <a:rPr b="1" lang="en">
                <a:solidFill>
                  <a:schemeClr val="dk1"/>
                </a:solidFill>
              </a:rPr>
              <a:t>key trends</a:t>
            </a:r>
            <a:r>
              <a:rPr lang="en">
                <a:solidFill>
                  <a:schemeClr val="dk1"/>
                </a:solidFill>
              </a:rPr>
              <a:t> — like the gap between reported and observed habits and the role of literacy in headline discernment. Future work should test these findings on </a:t>
            </a:r>
            <a:r>
              <a:rPr b="1" lang="en">
                <a:solidFill>
                  <a:schemeClr val="dk1"/>
                </a:solidFill>
              </a:rPr>
              <a:t>larger and more diverse populations.</a:t>
            </a:r>
            <a:r>
              <a:rPr lang="en">
                <a:solidFill>
                  <a:schemeClr val="dk1"/>
                </a:solidFill>
              </a:rPr>
              <a:t>”</a:t>
            </a:r>
            <a:endParaRPr>
              <a:solidFill>
                <a:schemeClr val="dk1"/>
              </a:solidFill>
            </a:endParaRPr>
          </a:p>
          <a:p>
            <a:pPr indent="0" lvl="0" marL="0" rtl="0" algn="l">
              <a:lnSpc>
                <a:spcPct val="100000"/>
              </a:lnSpc>
              <a:spcBef>
                <a:spcPts val="1200"/>
              </a:spcBef>
              <a:spcAft>
                <a:spcPts val="0"/>
              </a:spcAft>
              <a:buSzPts val="1400"/>
              <a:buNone/>
            </a:pPr>
            <a:br>
              <a:rPr lang="en">
                <a:solidFill>
                  <a:schemeClr val="dk1"/>
                </a:solidFill>
              </a:rPr>
            </a:br>
            <a:br>
              <a:rPr lang="en">
                <a:solidFill>
                  <a:schemeClr val="dk1"/>
                </a:solidFill>
              </a:rPr>
            </a:br>
            <a:br>
              <a:rPr lang="en">
                <a:solidFill>
                  <a:schemeClr val="dk1"/>
                </a:solidFill>
              </a:rPr>
            </a:b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1" name="Shape 2451"/>
        <p:cNvGrpSpPr/>
        <p:nvPr/>
      </p:nvGrpSpPr>
      <p:grpSpPr>
        <a:xfrm>
          <a:off x="0" y="0"/>
          <a:ext cx="0" cy="0"/>
          <a:chOff x="0" y="0"/>
          <a:chExt cx="0" cy="0"/>
        </a:xfrm>
      </p:grpSpPr>
      <p:sp>
        <p:nvSpPr>
          <p:cNvPr id="2452" name="Google Shape;2452;g38516d0d722_0_9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3" name="Google Shape;2453;g38516d0d722_0_9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9" name="Shape 1859"/>
        <p:cNvGrpSpPr/>
        <p:nvPr/>
      </p:nvGrpSpPr>
      <p:grpSpPr>
        <a:xfrm>
          <a:off x="0" y="0"/>
          <a:ext cx="0" cy="0"/>
          <a:chOff x="0" y="0"/>
          <a:chExt cx="0" cy="0"/>
        </a:xfrm>
      </p:grpSpPr>
      <p:sp>
        <p:nvSpPr>
          <p:cNvPr id="1860" name="Google Shape;1860;g38516d0d722_0_10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1" name="Google Shape;1861;g38516d0d722_0_10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b="1" lang="en">
                <a:solidFill>
                  <a:schemeClr val="dk1"/>
                </a:solidFill>
              </a:rPr>
              <a:t>Research has shown that </a:t>
            </a:r>
            <a:r>
              <a:rPr lang="en">
                <a:solidFill>
                  <a:schemeClr val="dk1"/>
                </a:solidFill>
              </a:rPr>
              <a:t>Over </a:t>
            </a:r>
            <a:r>
              <a:rPr b="1" lang="en">
                <a:solidFill>
                  <a:schemeClr val="dk1"/>
                </a:solidFill>
              </a:rPr>
              <a:t>70% of adults</a:t>
            </a:r>
            <a:r>
              <a:rPr lang="en">
                <a:solidFill>
                  <a:schemeClr val="dk1"/>
                </a:solidFill>
              </a:rPr>
              <a:t> regularly encounter </a:t>
            </a:r>
            <a:r>
              <a:rPr b="1" lang="en">
                <a:solidFill>
                  <a:schemeClr val="dk1"/>
                </a:solidFill>
              </a:rPr>
              <a:t>false information on social media.</a:t>
            </a:r>
            <a:br>
              <a:rPr b="1" lang="en">
                <a:solidFill>
                  <a:schemeClr val="dk1"/>
                </a:solidFill>
              </a:rPr>
            </a:br>
            <a:r>
              <a:rPr lang="en">
                <a:solidFill>
                  <a:schemeClr val="dk1"/>
                </a:solidFill>
              </a:rPr>
              <a:t>In the </a:t>
            </a:r>
            <a:r>
              <a:rPr b="1" lang="en">
                <a:solidFill>
                  <a:schemeClr val="dk1"/>
                </a:solidFill>
              </a:rPr>
              <a:t>U.S., 59%</a:t>
            </a:r>
            <a:r>
              <a:rPr lang="en">
                <a:solidFill>
                  <a:schemeClr val="dk1"/>
                </a:solidFill>
              </a:rPr>
              <a:t> say misinformation </a:t>
            </a:r>
            <a:r>
              <a:rPr b="1" lang="en">
                <a:solidFill>
                  <a:schemeClr val="dk1"/>
                </a:solidFill>
              </a:rPr>
              <a:t>skews their understanding of current events</a:t>
            </a:r>
            <a:r>
              <a:rPr lang="en">
                <a:solidFill>
                  <a:schemeClr val="dk1"/>
                </a:solidFill>
              </a:rPr>
              <a:t> (Pew Research Center, 2021).</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a:t>
            </a:r>
            <a:r>
              <a:rPr b="1" lang="en">
                <a:solidFill>
                  <a:schemeClr val="dk1"/>
                </a:solidFill>
              </a:rPr>
              <a:t>rise of online news platforms</a:t>
            </a:r>
            <a:r>
              <a:rPr lang="en">
                <a:solidFill>
                  <a:schemeClr val="dk1"/>
                </a:solidFill>
              </a:rPr>
              <a:t> has made information more accessible than ever…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But this access comes with a challenge — </a:t>
            </a:r>
            <a:r>
              <a:rPr b="1" lang="en">
                <a:solidFill>
                  <a:schemeClr val="dk1"/>
                </a:solidFill>
              </a:rPr>
              <a:t>separating accurate reporting from false or misleading content.</a:t>
            </a:r>
            <a:endParaRPr b="1">
              <a:solidFill>
                <a:schemeClr val="dk1"/>
              </a:solidFill>
            </a:endParaRPr>
          </a:p>
          <a:p>
            <a:pPr indent="0" lvl="0" marL="0" rtl="0" algn="l">
              <a:spcBef>
                <a:spcPts val="1200"/>
              </a:spcBef>
              <a:spcAft>
                <a:spcPts val="0"/>
              </a:spcAft>
              <a:buNone/>
            </a:pPr>
            <a:r>
              <a:rPr lang="en">
                <a:solidFill>
                  <a:srgbClr val="FF0000"/>
                </a:solidFill>
              </a:rPr>
              <a:t>Another example, a</a:t>
            </a:r>
            <a:r>
              <a:rPr lang="en">
                <a:solidFill>
                  <a:srgbClr val="FF0000"/>
                </a:solidFill>
              </a:rPr>
              <a:t> Pew Research Center survey found that about </a:t>
            </a:r>
            <a:r>
              <a:rPr b="1" lang="en">
                <a:solidFill>
                  <a:srgbClr val="FF0000"/>
                </a:solidFill>
              </a:rPr>
              <a:t>one-third of U.S. adults often encounter made-up political news online</a:t>
            </a:r>
            <a:r>
              <a:rPr lang="en">
                <a:solidFill>
                  <a:srgbClr val="FF0000"/>
                </a:solidFill>
              </a:rPr>
              <a:t>, and about </a:t>
            </a:r>
            <a:r>
              <a:rPr b="1" lang="en">
                <a:solidFill>
                  <a:srgbClr val="FF0000"/>
                </a:solidFill>
              </a:rPr>
              <a:t>half report seeing at least somewhat inaccurate news</a:t>
            </a:r>
            <a:r>
              <a:rPr lang="en">
                <a:solidFill>
                  <a:srgbClr val="FF0000"/>
                </a:solidFill>
              </a:rPr>
              <a:t>.</a:t>
            </a:r>
            <a:endParaRPr>
              <a:solidFill>
                <a:srgbClr val="FF0000"/>
              </a:solidFill>
            </a:endParaRPr>
          </a:p>
          <a:p>
            <a:pPr indent="0" lvl="0" marL="0" rtl="0" algn="l">
              <a:spcBef>
                <a:spcPts val="0"/>
              </a:spcBef>
              <a:spcAft>
                <a:spcPts val="0"/>
              </a:spcAft>
              <a:buClr>
                <a:schemeClr val="dk1"/>
              </a:buClr>
              <a:buSzPts val="1100"/>
              <a:buFont typeface="Arial"/>
              <a:buNone/>
            </a:pPr>
            <a:r>
              <a:rPr lang="en">
                <a:solidFill>
                  <a:srgbClr val="FF0000"/>
                </a:solidFill>
              </a:rPr>
              <a:t>Even more concerning, </a:t>
            </a:r>
            <a:r>
              <a:rPr b="1" lang="en">
                <a:solidFill>
                  <a:srgbClr val="FF0000"/>
                </a:solidFill>
              </a:rPr>
              <a:t>82% of those who encounter such content believe it causes serious confusion about basic facts of current events.</a:t>
            </a:r>
            <a:endParaRPr b="1">
              <a:solidFill>
                <a:srgbClr val="FF0000"/>
              </a:solidFill>
            </a:endParaRPr>
          </a:p>
          <a:p>
            <a:pPr indent="0" lvl="0" marL="0" rtl="0" algn="l">
              <a:spcBef>
                <a:spcPts val="0"/>
              </a:spcBef>
              <a:spcAft>
                <a:spcPts val="0"/>
              </a:spcAft>
              <a:buClr>
                <a:schemeClr val="dk1"/>
              </a:buClr>
              <a:buSzPts val="1100"/>
              <a:buFont typeface="Arial"/>
              <a:buNone/>
            </a:pPr>
            <a:r>
              <a:rPr lang="en">
                <a:solidFill>
                  <a:schemeClr val="dk1"/>
                </a:solidFill>
              </a:rPr>
              <a:t>Repeated exposure to untrustworthy or highly partisan outlets — and even satirical or fake-news sites — can fuel polarization, deepen distrust, and has been linked to harmful societal and political outcomes, including legislative gridlock and, at times, real-world violence.</a:t>
            </a:r>
            <a:endParaRPr>
              <a:solidFill>
                <a:schemeClr val="dk1"/>
              </a:solidFill>
            </a:endParaRPr>
          </a:p>
          <a:p>
            <a:pPr indent="0" lvl="0" marL="0" rtl="0" algn="l">
              <a:spcBef>
                <a:spcPts val="0"/>
              </a:spcBef>
              <a:spcAft>
                <a:spcPts val="0"/>
              </a:spcAft>
              <a:buNone/>
            </a:pPr>
            <a:r>
              <a:rPr lang="en">
                <a:solidFill>
                  <a:schemeClr val="dk1"/>
                </a:solidFill>
              </a:rPr>
              <a:t>These trends shows why it’s so important to better understand not just misinformation itself, but also how everyday people </a:t>
            </a:r>
            <a:r>
              <a:rPr b="1" lang="en">
                <a:solidFill>
                  <a:schemeClr val="dk1"/>
                </a:solidFill>
              </a:rPr>
              <a:t>consume and respond to online news</a:t>
            </a:r>
            <a:r>
              <a:rPr lang="en">
                <a:solidFill>
                  <a:schemeClr val="dk1"/>
                </a:solidFill>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2" name="Shape 1872"/>
        <p:cNvGrpSpPr/>
        <p:nvPr/>
      </p:nvGrpSpPr>
      <p:grpSpPr>
        <a:xfrm>
          <a:off x="0" y="0"/>
          <a:ext cx="0" cy="0"/>
          <a:chOff x="0" y="0"/>
          <a:chExt cx="0" cy="0"/>
        </a:xfrm>
      </p:grpSpPr>
      <p:sp>
        <p:nvSpPr>
          <p:cNvPr id="1873" name="Google Shape;1873;g38516d0d722_1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4" name="Google Shape;1874;g38516d0d722_1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 half of readers (54%) worry about telling real from fake news, eroding trust in credible journalism (Reuters Institute, 2022).”</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4" name="Shape 1884"/>
        <p:cNvGrpSpPr/>
        <p:nvPr/>
      </p:nvGrpSpPr>
      <p:grpSpPr>
        <a:xfrm>
          <a:off x="0" y="0"/>
          <a:ext cx="0" cy="0"/>
          <a:chOff x="0" y="0"/>
          <a:chExt cx="0" cy="0"/>
        </a:xfrm>
      </p:grpSpPr>
      <p:sp>
        <p:nvSpPr>
          <p:cNvPr id="1885" name="Google Shape;1885;g38516d0d722_1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6" name="Google Shape;1886;g38516d0d722_1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Another key challenge is the </a:t>
            </a:r>
            <a:r>
              <a:rPr b="1" lang="en">
                <a:solidFill>
                  <a:schemeClr val="dk1"/>
                </a:solidFill>
              </a:rPr>
              <a:t>gap between what people think they read and what they actually consume online.</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Research using </a:t>
            </a:r>
            <a:r>
              <a:rPr b="1" lang="en">
                <a:solidFill>
                  <a:schemeClr val="dk1"/>
                </a:solidFill>
              </a:rPr>
              <a:t>web-monitoring tools</a:t>
            </a:r>
            <a:r>
              <a:rPr lang="en">
                <a:solidFill>
                  <a:schemeClr val="dk1"/>
                </a:solidFill>
              </a:rPr>
              <a:t> shows only a modest correlation between </a:t>
            </a:r>
            <a:r>
              <a:rPr b="1" lang="en">
                <a:solidFill>
                  <a:schemeClr val="dk1"/>
                </a:solidFill>
              </a:rPr>
              <a:t>self-reported news habits and logged behavior.</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For example, studies by </a:t>
            </a:r>
            <a:r>
              <a:rPr b="1" lang="en">
                <a:solidFill>
                  <a:schemeClr val="dk1"/>
                </a:solidFill>
              </a:rPr>
              <a:t>Flaxman and colleagues</a:t>
            </a:r>
            <a:r>
              <a:rPr lang="en">
                <a:solidFill>
                  <a:schemeClr val="dk1"/>
                </a:solidFill>
              </a:rPr>
              <a:t> found that online news habits often mirror offline preferences, while </a:t>
            </a:r>
            <a:r>
              <a:rPr b="1" lang="en">
                <a:solidFill>
                  <a:schemeClr val="dk1"/>
                </a:solidFill>
              </a:rPr>
              <a:t>Moller et al.</a:t>
            </a:r>
            <a:r>
              <a:rPr lang="en">
                <a:solidFill>
                  <a:schemeClr val="dk1"/>
                </a:solidFill>
              </a:rPr>
              <a:t> and </a:t>
            </a:r>
            <a:r>
              <a:rPr b="1" lang="en">
                <a:solidFill>
                  <a:schemeClr val="dk1"/>
                </a:solidFill>
              </a:rPr>
              <a:t>Bentley et al.</a:t>
            </a:r>
            <a:r>
              <a:rPr lang="en">
                <a:solidFill>
                  <a:schemeClr val="dk1"/>
                </a:solidFill>
              </a:rPr>
              <a:t> combined browsing data with surveys to reveal that perceived habits often differ from reality.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These discrepancies matter because they can influence how people reflect on their own habits and how effective </a:t>
            </a:r>
            <a:r>
              <a:rPr b="1" lang="en">
                <a:solidFill>
                  <a:schemeClr val="dk1"/>
                </a:solidFill>
              </a:rPr>
              <a:t>literacy-based interventions</a:t>
            </a:r>
            <a:r>
              <a:rPr lang="en">
                <a:solidFill>
                  <a:schemeClr val="dk1"/>
                </a:solidFill>
              </a:rPr>
              <a:t> can be.</a:t>
            </a:r>
            <a:endParaRPr>
              <a:solidFill>
                <a:schemeClr val="dk1"/>
              </a:solidFill>
            </a:endParaRPr>
          </a:p>
          <a:p>
            <a:pPr indent="0" lvl="0" marL="0" rtl="0" algn="l">
              <a:spcBef>
                <a:spcPts val="0"/>
              </a:spcBef>
              <a:spcAft>
                <a:spcPts val="0"/>
              </a:spcAft>
              <a:buNone/>
            </a:pPr>
            <a:r>
              <a:rPr lang="en">
                <a:solidFill>
                  <a:schemeClr val="dk1"/>
                </a:solidFill>
              </a:rPr>
              <a:t>Our work builds on these insights by exploring how </a:t>
            </a:r>
            <a:r>
              <a:rPr b="1" lang="en">
                <a:solidFill>
                  <a:schemeClr val="dk1"/>
                </a:solidFill>
              </a:rPr>
              <a:t>literacy levels and actual consumption patterns</a:t>
            </a:r>
            <a:r>
              <a:rPr lang="en">
                <a:solidFill>
                  <a:schemeClr val="dk1"/>
                </a:solidFill>
              </a:rPr>
              <a:t> align—or don’t—and what that means for designing more </a:t>
            </a:r>
            <a:r>
              <a:rPr b="1" lang="en">
                <a:solidFill>
                  <a:schemeClr val="dk1"/>
                </a:solidFill>
              </a:rPr>
              <a:t>personalized, effective misinformation interventions.</a:t>
            </a:r>
            <a:r>
              <a:rPr lang="en">
                <a:solidFill>
                  <a:schemeClr val="dk1"/>
                </a:solidFill>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6" name="Shape 1896"/>
        <p:cNvGrpSpPr/>
        <p:nvPr/>
      </p:nvGrpSpPr>
      <p:grpSpPr>
        <a:xfrm>
          <a:off x="0" y="0"/>
          <a:ext cx="0" cy="0"/>
          <a:chOff x="0" y="0"/>
          <a:chExt cx="0" cy="0"/>
        </a:xfrm>
      </p:grpSpPr>
      <p:sp>
        <p:nvSpPr>
          <p:cNvPr id="1897" name="Google Shape;1897;g38516d0d722_1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8" name="Google Shape;1898;g38516d0d722_1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Finally, even with tools like fact-checking labels, warnings, and flagging systems, there are clear gaps.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They lag behind viral misinformation, are often perceived as biased, and don’t help users critically engage with news while they browse.</a:t>
            </a:r>
            <a:br>
              <a:rPr lang="en">
                <a:solidFill>
                  <a:schemeClr val="dk1"/>
                </a:solidFill>
              </a:rPr>
            </a:br>
            <a:r>
              <a:rPr lang="en">
                <a:solidFill>
                  <a:schemeClr val="dk1"/>
                </a:solidFill>
              </a:rPr>
              <a:t>Similarly most prior work has concentrated on detecting misinformation itself, but </a:t>
            </a:r>
            <a:r>
              <a:rPr b="1" lang="en">
                <a:solidFill>
                  <a:schemeClr val="dk1"/>
                </a:solidFill>
              </a:rPr>
              <a:t>far less attention has been paid to how everyday users browse, what they perceive, and how that shapes their trust and habits.</a:t>
            </a:r>
            <a:br>
              <a:rPr lang="en">
                <a:solidFill>
                  <a:schemeClr val="dk1"/>
                </a:solidFill>
              </a:rPr>
            </a:br>
            <a:br>
              <a:rPr lang="en">
                <a:solidFill>
                  <a:schemeClr val="dk1"/>
                </a:solidFill>
              </a:rPr>
            </a:br>
            <a:endParaRPr>
              <a:solidFill>
                <a:schemeClr val="dk1"/>
              </a:solidFill>
            </a:endParaRPr>
          </a:p>
          <a:p>
            <a:pPr indent="0" lvl="0" marL="0" rtl="0" algn="l">
              <a:spcBef>
                <a:spcPts val="0"/>
              </a:spcBef>
              <a:spcAft>
                <a:spcPts val="0"/>
              </a:spcAft>
              <a:buNone/>
            </a:pPr>
            <a:r>
              <a:rPr lang="en">
                <a:solidFill>
                  <a:schemeClr val="dk1"/>
                </a:solidFill>
              </a:rPr>
              <a:t>Our study addresses this gap by exploring how people actually consume online news and studying the </a:t>
            </a:r>
            <a:r>
              <a:rPr b="1" lang="en">
                <a:solidFill>
                  <a:schemeClr val="dk1"/>
                </a:solidFill>
              </a:rPr>
              <a:t>relationship between their news media literacy, actual news consumption behaviors, and their attitudes toward online monitoring and intervention tools.</a:t>
            </a:r>
            <a:endParaRPr b="1">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8" name="Shape 1908"/>
        <p:cNvGrpSpPr/>
        <p:nvPr/>
      </p:nvGrpSpPr>
      <p:grpSpPr>
        <a:xfrm>
          <a:off x="0" y="0"/>
          <a:ext cx="0" cy="0"/>
          <a:chOff x="0" y="0"/>
          <a:chExt cx="0" cy="0"/>
        </a:xfrm>
      </p:grpSpPr>
      <p:sp>
        <p:nvSpPr>
          <p:cNvPr id="1909" name="Google Shape;1909;g38516d0d722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0" name="Google Shape;1910;g38516d0d722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Now that we’ve outlined the key challenges, </a:t>
            </a:r>
            <a:r>
              <a:rPr b="1" lang="en">
                <a:solidFill>
                  <a:schemeClr val="dk1"/>
                </a:solidFill>
              </a:rPr>
              <a:t>let’s move on to the research questions</a:t>
            </a:r>
            <a:r>
              <a:rPr lang="en">
                <a:solidFill>
                  <a:schemeClr val="dk1"/>
                </a:solidFill>
              </a:rPr>
              <a:t> that guided our study.”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0" name="Shape 1930"/>
        <p:cNvGrpSpPr/>
        <p:nvPr/>
      </p:nvGrpSpPr>
      <p:grpSpPr>
        <a:xfrm>
          <a:off x="0" y="0"/>
          <a:ext cx="0" cy="0"/>
          <a:chOff x="0" y="0"/>
          <a:chExt cx="0" cy="0"/>
        </a:xfrm>
      </p:grpSpPr>
      <p:sp>
        <p:nvSpPr>
          <p:cNvPr id="1931" name="Google Shape;1931;g38516d0d722_0_10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2" name="Google Shape;1932;g38516d0d722_0_1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Before diving into the research questions, let’s start with the objective of this work.</a:t>
            </a:r>
            <a:br>
              <a:rPr lang="en">
                <a:solidFill>
                  <a:schemeClr val="dk1"/>
                </a:solidFill>
              </a:rPr>
            </a:br>
            <a:r>
              <a:rPr lang="en">
                <a:solidFill>
                  <a:schemeClr val="dk1"/>
                </a:solidFill>
              </a:rPr>
              <a:t> Our goal is to understand how people engage with online news and how they perceive potential interventions that could support better discernment.</a:t>
            </a:r>
            <a:br>
              <a:rPr lang="en">
                <a:solidFill>
                  <a:schemeClr val="dk1"/>
                </a:solidFill>
              </a:rPr>
            </a:br>
            <a:r>
              <a:rPr lang="en">
                <a:solidFill>
                  <a:schemeClr val="dk1"/>
                </a:solidFill>
              </a:rPr>
              <a:t> To do this, we look at the relationship between their news media literacy, actual news consumption behaviors, and their attitudes toward online monitoring and intervention tools.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This focus comes from the gap we saw in existing research —</a:t>
            </a:r>
            <a:br>
              <a:rPr lang="en">
                <a:solidFill>
                  <a:schemeClr val="dk1"/>
                </a:solidFill>
              </a:rPr>
            </a:br>
            <a:r>
              <a:rPr lang="en">
                <a:solidFill>
                  <a:srgbClr val="FF0000"/>
                </a:solidFill>
              </a:rPr>
              <a:t> While there’s been a lot of progress in detecting misinformation — like fact-checking systems, browser plugins, and classification algorithms — most of this prior work has focused on social media behaviors or purely on the technical detection of false</a:t>
            </a:r>
            <a:r>
              <a:rPr lang="en">
                <a:solidFill>
                  <a:schemeClr val="dk1"/>
                </a:solidFill>
              </a:rPr>
              <a:t> content.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What’s missing is a deeper understanding of how people actually consume news on dedicated news sites versus misinformation-spreading sites, and how their literacy levels and motivations shape that behavior. A systematic review showed that about 61% of research focuses on detection, but only around 2% looks at designing and evaluating digital interventions that help users make better decisions in real time.</a:t>
            </a:r>
            <a:br>
              <a:rPr lang="en">
                <a:solidFill>
                  <a:schemeClr val="dk1"/>
                </a:solidFill>
              </a:rPr>
            </a:br>
            <a:r>
              <a:rPr lang="en">
                <a:solidFill>
                  <a:srgbClr val="FF0000"/>
                </a:solidFill>
              </a:rPr>
              <a:t>Our goal is to fill that gap by studying everyday user behaviors, their perceptions of interventions, and the relationship between their media literacy and browsing patterns. This will help us lay the groundwork for more human-centered and effective interventions against misinformation.</a:t>
            </a:r>
            <a:endParaRPr>
              <a:solidFill>
                <a:srgbClr val="FF0000"/>
              </a:solidFill>
            </a:endParaRPr>
          </a:p>
          <a:p>
            <a:pPr indent="0" lvl="0" marL="0" rtl="0" algn="l">
              <a:lnSpc>
                <a:spcPct val="115000"/>
              </a:lnSpc>
              <a:spcBef>
                <a:spcPts val="1200"/>
              </a:spcBef>
              <a:spcAft>
                <a:spcPts val="1200"/>
              </a:spcAft>
              <a:buNone/>
            </a:pPr>
            <a:r>
              <a:rPr lang="en">
                <a:solidFill>
                  <a:schemeClr val="dk1"/>
                </a:solidFill>
              </a:rPr>
              <a:t>With that goal in mind, let’s look at the research questions we aimed to address.”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741" name="Shape 1741"/>
        <p:cNvGrpSpPr/>
        <p:nvPr/>
      </p:nvGrpSpPr>
      <p:grpSpPr>
        <a:xfrm>
          <a:off x="0" y="0"/>
          <a:ext cx="0" cy="0"/>
          <a:chOff x="0" y="0"/>
          <a:chExt cx="0" cy="0"/>
        </a:xfrm>
      </p:grpSpPr>
      <p:sp>
        <p:nvSpPr>
          <p:cNvPr id="1742" name="Google Shape;1742;p10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743" name="Google Shape;1743;p10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1744" name="Google Shape;1744;p10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745" name="Shape 1745"/>
        <p:cNvGrpSpPr/>
        <p:nvPr/>
      </p:nvGrpSpPr>
      <p:grpSpPr>
        <a:xfrm>
          <a:off x="0" y="0"/>
          <a:ext cx="0" cy="0"/>
          <a:chOff x="0" y="0"/>
          <a:chExt cx="0" cy="0"/>
        </a:xfrm>
      </p:grpSpPr>
      <p:sp>
        <p:nvSpPr>
          <p:cNvPr id="1746" name="Google Shape;1746;p10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200"/>
              <a:buNone/>
              <a:defRPr/>
            </a:lvl1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747" name="Shape 1747"/>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748" name="Shape 1748"/>
        <p:cNvGrpSpPr/>
        <p:nvPr/>
      </p:nvGrpSpPr>
      <p:grpSpPr>
        <a:xfrm>
          <a:off x="0" y="0"/>
          <a:ext cx="0" cy="0"/>
          <a:chOff x="0" y="0"/>
          <a:chExt cx="0" cy="0"/>
        </a:xfrm>
      </p:grpSpPr>
      <p:sp>
        <p:nvSpPr>
          <p:cNvPr id="1749" name="Google Shape;1749;p106"/>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750" name="Google Shape;1750;p106"/>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751" name="Google Shape;1751;p106"/>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752" name="Google Shape;1752;p106"/>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753" name="Google Shape;1753;p106"/>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754" name="Google Shape;1754;p106"/>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755" name="Google Shape;1755;p106"/>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1756" name="Shape 1756"/>
        <p:cNvGrpSpPr/>
        <p:nvPr/>
      </p:nvGrpSpPr>
      <p:grpSpPr>
        <a:xfrm>
          <a:off x="0" y="0"/>
          <a:ext cx="0" cy="0"/>
          <a:chOff x="0" y="0"/>
          <a:chExt cx="0" cy="0"/>
        </a:xfrm>
      </p:grpSpPr>
      <p:sp>
        <p:nvSpPr>
          <p:cNvPr id="1757" name="Google Shape;1757;p10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758" name="Google Shape;1758;p107"/>
          <p:cNvSpPr txBox="1"/>
          <p:nvPr>
            <p:ph idx="1" type="body"/>
          </p:nvPr>
        </p:nvSpPr>
        <p:spPr>
          <a:xfrm>
            <a:off x="311700" y="1152475"/>
            <a:ext cx="4473900" cy="3416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759" name="Google Shape;1759;p107"/>
          <p:cNvSpPr/>
          <p:nvPr>
            <p:ph idx="2" type="pic"/>
          </p:nvPr>
        </p:nvSpPr>
        <p:spPr>
          <a:xfrm>
            <a:off x="4992024" y="1152775"/>
            <a:ext cx="3840300" cy="3416400"/>
          </a:xfrm>
          <a:prstGeom prst="rect">
            <a:avLst/>
          </a:prstGeom>
          <a:noFill/>
          <a:ln>
            <a:noFill/>
          </a:ln>
        </p:spPr>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1760" name="Shape 1760"/>
        <p:cNvGrpSpPr/>
        <p:nvPr/>
      </p:nvGrpSpPr>
      <p:grpSpPr>
        <a:xfrm>
          <a:off x="0" y="0"/>
          <a:ext cx="0" cy="0"/>
          <a:chOff x="0" y="0"/>
          <a:chExt cx="0" cy="0"/>
        </a:xfrm>
      </p:grpSpPr>
      <p:sp>
        <p:nvSpPr>
          <p:cNvPr id="1761" name="Google Shape;1761;p108"/>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762" name="Google Shape;1762;p108"/>
          <p:cNvSpPr txBox="1"/>
          <p:nvPr>
            <p:ph idx="1" type="body"/>
          </p:nvPr>
        </p:nvSpPr>
        <p:spPr>
          <a:xfrm>
            <a:off x="483150" y="2237788"/>
            <a:ext cx="36198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763" name="Google Shape;1763;p108"/>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764" name="Google Shape;1764;p108"/>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765" name="Google Shape;1765;p108"/>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1766" name="Shape 1766"/>
        <p:cNvGrpSpPr/>
        <p:nvPr/>
      </p:nvGrpSpPr>
      <p:grpSpPr>
        <a:xfrm>
          <a:off x="0" y="0"/>
          <a:ext cx="0" cy="0"/>
          <a:chOff x="0" y="0"/>
          <a:chExt cx="0" cy="0"/>
        </a:xfrm>
      </p:grpSpPr>
      <p:sp>
        <p:nvSpPr>
          <p:cNvPr id="1767" name="Google Shape;1767;p109"/>
          <p:cNvSpPr txBox="1"/>
          <p:nvPr>
            <p:ph idx="1" type="body"/>
          </p:nvPr>
        </p:nvSpPr>
        <p:spPr>
          <a:xfrm>
            <a:off x="483175" y="2417500"/>
            <a:ext cx="24555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768" name="Google Shape;1768;p109"/>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769" name="Google Shape;1769;p109"/>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770" name="Google Shape;1770;p109"/>
          <p:cNvSpPr txBox="1"/>
          <p:nvPr>
            <p:ph idx="3"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771" name="Google Shape;1771;p109"/>
          <p:cNvSpPr txBox="1"/>
          <p:nvPr>
            <p:ph idx="4"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772" name="Google Shape;1772;p109"/>
          <p:cNvSpPr txBox="1"/>
          <p:nvPr>
            <p:ph idx="5"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773" name="Google Shape;1773;p109"/>
          <p:cNvSpPr txBox="1"/>
          <p:nvPr>
            <p:ph idx="6"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Four big ideas">
    <p:spTree>
      <p:nvGrpSpPr>
        <p:cNvPr id="1774" name="Shape 1774"/>
        <p:cNvGrpSpPr/>
        <p:nvPr/>
      </p:nvGrpSpPr>
      <p:grpSpPr>
        <a:xfrm>
          <a:off x="0" y="0"/>
          <a:ext cx="0" cy="0"/>
          <a:chOff x="0" y="0"/>
          <a:chExt cx="0" cy="0"/>
        </a:xfrm>
      </p:grpSpPr>
      <p:sp>
        <p:nvSpPr>
          <p:cNvPr id="1775" name="Google Shape;1775;p110"/>
          <p:cNvSpPr txBox="1"/>
          <p:nvPr>
            <p:ph idx="1" type="body"/>
          </p:nvPr>
        </p:nvSpPr>
        <p:spPr>
          <a:xfrm>
            <a:off x="366725" y="1759093"/>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776" name="Google Shape;1776;p110"/>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777" name="Google Shape;1777;p110"/>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778" name="Google Shape;1778;p110"/>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779" name="Google Shape;1779;p110"/>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780" name="Google Shape;1780;p110"/>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781" name="Google Shape;1781;p110"/>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782" name="Google Shape;1782;p110"/>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783" name="Google Shape;1783;p110"/>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1784" name="Shape 1784"/>
        <p:cNvGrpSpPr/>
        <p:nvPr/>
      </p:nvGrpSpPr>
      <p:grpSpPr>
        <a:xfrm>
          <a:off x="0" y="0"/>
          <a:ext cx="0" cy="0"/>
          <a:chOff x="0" y="0"/>
          <a:chExt cx="0" cy="0"/>
        </a:xfrm>
      </p:grpSpPr>
      <p:sp>
        <p:nvSpPr>
          <p:cNvPr id="1785" name="Google Shape;1785;p1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786" name="Google Shape;1786;p111"/>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1787" name="Shape 1787"/>
        <p:cNvGrpSpPr/>
        <p:nvPr/>
      </p:nvGrpSpPr>
      <p:grpSpPr>
        <a:xfrm>
          <a:off x="0" y="0"/>
          <a:ext cx="0" cy="0"/>
          <a:chOff x="0" y="0"/>
          <a:chExt cx="0" cy="0"/>
        </a:xfrm>
      </p:grpSpPr>
      <p:sp>
        <p:nvSpPr>
          <p:cNvPr id="1788" name="Google Shape;1788;p112"/>
          <p:cNvSpPr txBox="1"/>
          <p:nvPr>
            <p:ph idx="1" type="body"/>
          </p:nvPr>
        </p:nvSpPr>
        <p:spPr>
          <a:xfrm>
            <a:off x="311700"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789" name="Google Shape;1789;p112"/>
          <p:cNvSpPr/>
          <p:nvPr>
            <p:ph idx="2" type="pic"/>
          </p:nvPr>
        </p:nvSpPr>
        <p:spPr>
          <a:xfrm>
            <a:off x="4804825" y="1133300"/>
            <a:ext cx="4027500" cy="2392800"/>
          </a:xfrm>
          <a:prstGeom prst="rect">
            <a:avLst/>
          </a:prstGeom>
          <a:noFill/>
          <a:ln>
            <a:noFill/>
          </a:ln>
        </p:spPr>
      </p:sp>
      <p:sp>
        <p:nvSpPr>
          <p:cNvPr id="1790" name="Google Shape;1790;p112"/>
          <p:cNvSpPr/>
          <p:nvPr>
            <p:ph idx="3" type="pic"/>
          </p:nvPr>
        </p:nvSpPr>
        <p:spPr>
          <a:xfrm>
            <a:off x="311725" y="1133300"/>
            <a:ext cx="4027500" cy="2392800"/>
          </a:xfrm>
          <a:prstGeom prst="rect">
            <a:avLst/>
          </a:prstGeom>
          <a:noFill/>
          <a:ln>
            <a:noFill/>
          </a:ln>
        </p:spPr>
      </p:sp>
      <p:sp>
        <p:nvSpPr>
          <p:cNvPr id="1791" name="Google Shape;1791;p112"/>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792" name="Google Shape;1792;p1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793" name="Google Shape;1793;p112"/>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794" name="Google Shape;1794;p112"/>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1795" name="Shape 1795"/>
        <p:cNvGrpSpPr/>
        <p:nvPr/>
      </p:nvGrpSpPr>
      <p:grpSpPr>
        <a:xfrm>
          <a:off x="0" y="0"/>
          <a:ext cx="0" cy="0"/>
          <a:chOff x="0" y="0"/>
          <a:chExt cx="0" cy="0"/>
        </a:xfrm>
      </p:grpSpPr>
      <p:sp>
        <p:nvSpPr>
          <p:cNvPr id="1796" name="Google Shape;1796;p113"/>
          <p:cNvSpPr txBox="1"/>
          <p:nvPr>
            <p:ph idx="1" type="body"/>
          </p:nvPr>
        </p:nvSpPr>
        <p:spPr>
          <a:xfrm>
            <a:off x="31170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797" name="Google Shape;1797;p113"/>
          <p:cNvSpPr/>
          <p:nvPr>
            <p:ph idx="2" type="pic"/>
          </p:nvPr>
        </p:nvSpPr>
        <p:spPr>
          <a:xfrm>
            <a:off x="6205225" y="1128325"/>
            <a:ext cx="2627100" cy="2273100"/>
          </a:xfrm>
          <a:prstGeom prst="rect">
            <a:avLst/>
          </a:prstGeom>
          <a:noFill/>
          <a:ln>
            <a:noFill/>
          </a:ln>
        </p:spPr>
      </p:sp>
      <p:sp>
        <p:nvSpPr>
          <p:cNvPr id="1798" name="Google Shape;1798;p113"/>
          <p:cNvSpPr/>
          <p:nvPr>
            <p:ph idx="3" type="pic"/>
          </p:nvPr>
        </p:nvSpPr>
        <p:spPr>
          <a:xfrm>
            <a:off x="311725" y="1128325"/>
            <a:ext cx="2627100" cy="2273100"/>
          </a:xfrm>
          <a:prstGeom prst="rect">
            <a:avLst/>
          </a:prstGeom>
          <a:noFill/>
          <a:ln>
            <a:noFill/>
          </a:ln>
        </p:spPr>
      </p:sp>
      <p:sp>
        <p:nvSpPr>
          <p:cNvPr id="1799" name="Google Shape;1799;p113"/>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800" name="Google Shape;1800;p113"/>
          <p:cNvSpPr/>
          <p:nvPr>
            <p:ph idx="5" type="pic"/>
          </p:nvPr>
        </p:nvSpPr>
        <p:spPr>
          <a:xfrm>
            <a:off x="3255250" y="1128325"/>
            <a:ext cx="2627100" cy="2273100"/>
          </a:xfrm>
          <a:prstGeom prst="rect">
            <a:avLst/>
          </a:prstGeom>
          <a:noFill/>
          <a:ln>
            <a:noFill/>
          </a:ln>
        </p:spPr>
      </p:sp>
      <p:sp>
        <p:nvSpPr>
          <p:cNvPr id="1801" name="Google Shape;1801;p113"/>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802" name="Google Shape;1802;p1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803" name="Google Shape;1803;p113"/>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804" name="Google Shape;1804;p113"/>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805" name="Google Shape;1805;p113"/>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1806" name="Shape 1806"/>
        <p:cNvGrpSpPr/>
        <p:nvPr/>
      </p:nvGrpSpPr>
      <p:grpSpPr>
        <a:xfrm>
          <a:off x="0" y="0"/>
          <a:ext cx="0" cy="0"/>
          <a:chOff x="0" y="0"/>
          <a:chExt cx="0" cy="0"/>
        </a:xfrm>
      </p:grpSpPr>
      <p:sp>
        <p:nvSpPr>
          <p:cNvPr id="1807" name="Google Shape;1807;p114"/>
          <p:cNvSpPr/>
          <p:nvPr>
            <p:ph idx="2" type="pic"/>
          </p:nvPr>
        </p:nvSpPr>
        <p:spPr>
          <a:xfrm>
            <a:off x="311700" y="445025"/>
            <a:ext cx="8520600" cy="4218300"/>
          </a:xfrm>
          <a:prstGeom prst="rect">
            <a:avLst/>
          </a:prstGeom>
          <a:noFill/>
          <a:ln>
            <a:noFill/>
          </a:ln>
        </p:spPr>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1808" name="Shape 1808"/>
        <p:cNvGrpSpPr/>
        <p:nvPr/>
      </p:nvGrpSpPr>
      <p:grpSpPr>
        <a:xfrm>
          <a:off x="0" y="0"/>
          <a:ext cx="0" cy="0"/>
          <a:chOff x="0" y="0"/>
          <a:chExt cx="0" cy="0"/>
        </a:xfrm>
      </p:grpSpPr>
      <p:sp>
        <p:nvSpPr>
          <p:cNvPr id="1809" name="Google Shape;1809;p115"/>
          <p:cNvSpPr/>
          <p:nvPr>
            <p:ph idx="2" type="pic"/>
          </p:nvPr>
        </p:nvSpPr>
        <p:spPr>
          <a:xfrm>
            <a:off x="3389600" y="118913"/>
            <a:ext cx="1643700" cy="1535100"/>
          </a:xfrm>
          <a:prstGeom prst="rect">
            <a:avLst/>
          </a:prstGeom>
          <a:noFill/>
          <a:ln>
            <a:noFill/>
          </a:ln>
        </p:spPr>
      </p:sp>
      <p:sp>
        <p:nvSpPr>
          <p:cNvPr id="1810" name="Google Shape;1810;p115"/>
          <p:cNvSpPr/>
          <p:nvPr>
            <p:ph idx="3" type="pic"/>
          </p:nvPr>
        </p:nvSpPr>
        <p:spPr>
          <a:xfrm>
            <a:off x="5195935" y="118913"/>
            <a:ext cx="1643700" cy="1535100"/>
          </a:xfrm>
          <a:prstGeom prst="rect">
            <a:avLst/>
          </a:prstGeom>
          <a:noFill/>
          <a:ln>
            <a:noFill/>
          </a:ln>
        </p:spPr>
      </p:sp>
      <p:sp>
        <p:nvSpPr>
          <p:cNvPr id="1811" name="Google Shape;1811;p115"/>
          <p:cNvSpPr/>
          <p:nvPr>
            <p:ph idx="4" type="pic"/>
          </p:nvPr>
        </p:nvSpPr>
        <p:spPr>
          <a:xfrm>
            <a:off x="7002270" y="118913"/>
            <a:ext cx="1643700" cy="1535100"/>
          </a:xfrm>
          <a:prstGeom prst="rect">
            <a:avLst/>
          </a:prstGeom>
          <a:noFill/>
          <a:ln>
            <a:noFill/>
          </a:ln>
        </p:spPr>
      </p:sp>
      <p:sp>
        <p:nvSpPr>
          <p:cNvPr id="1812" name="Google Shape;1812;p115"/>
          <p:cNvSpPr/>
          <p:nvPr>
            <p:ph idx="5" type="pic"/>
          </p:nvPr>
        </p:nvSpPr>
        <p:spPr>
          <a:xfrm>
            <a:off x="3389588" y="1804212"/>
            <a:ext cx="1643700" cy="1535100"/>
          </a:xfrm>
          <a:prstGeom prst="rect">
            <a:avLst/>
          </a:prstGeom>
          <a:noFill/>
          <a:ln>
            <a:noFill/>
          </a:ln>
        </p:spPr>
      </p:sp>
      <p:sp>
        <p:nvSpPr>
          <p:cNvPr id="1813" name="Google Shape;1813;p115"/>
          <p:cNvSpPr/>
          <p:nvPr>
            <p:ph idx="6" type="pic"/>
          </p:nvPr>
        </p:nvSpPr>
        <p:spPr>
          <a:xfrm>
            <a:off x="5195922" y="1804212"/>
            <a:ext cx="1643700" cy="1535100"/>
          </a:xfrm>
          <a:prstGeom prst="rect">
            <a:avLst/>
          </a:prstGeom>
          <a:noFill/>
          <a:ln>
            <a:noFill/>
          </a:ln>
        </p:spPr>
      </p:sp>
      <p:sp>
        <p:nvSpPr>
          <p:cNvPr id="1814" name="Google Shape;1814;p115"/>
          <p:cNvSpPr/>
          <p:nvPr>
            <p:ph idx="7" type="pic"/>
          </p:nvPr>
        </p:nvSpPr>
        <p:spPr>
          <a:xfrm>
            <a:off x="7002257" y="1804212"/>
            <a:ext cx="1643700" cy="1535100"/>
          </a:xfrm>
          <a:prstGeom prst="rect">
            <a:avLst/>
          </a:prstGeom>
          <a:noFill/>
          <a:ln>
            <a:noFill/>
          </a:ln>
        </p:spPr>
      </p:sp>
      <p:sp>
        <p:nvSpPr>
          <p:cNvPr id="1815" name="Google Shape;1815;p115"/>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816" name="Google Shape;1816;p115"/>
          <p:cNvSpPr/>
          <p:nvPr>
            <p:ph idx="8" type="pic"/>
          </p:nvPr>
        </p:nvSpPr>
        <p:spPr>
          <a:xfrm>
            <a:off x="3389588" y="3489487"/>
            <a:ext cx="1643700" cy="1535100"/>
          </a:xfrm>
          <a:prstGeom prst="rect">
            <a:avLst/>
          </a:prstGeom>
          <a:noFill/>
          <a:ln>
            <a:noFill/>
          </a:ln>
        </p:spPr>
      </p:sp>
      <p:sp>
        <p:nvSpPr>
          <p:cNvPr id="1817" name="Google Shape;1817;p115"/>
          <p:cNvSpPr/>
          <p:nvPr>
            <p:ph idx="9" type="pic"/>
          </p:nvPr>
        </p:nvSpPr>
        <p:spPr>
          <a:xfrm>
            <a:off x="5195922" y="3489487"/>
            <a:ext cx="1643700" cy="1535100"/>
          </a:xfrm>
          <a:prstGeom prst="rect">
            <a:avLst/>
          </a:prstGeom>
          <a:noFill/>
          <a:ln>
            <a:noFill/>
          </a:ln>
        </p:spPr>
      </p:sp>
      <p:sp>
        <p:nvSpPr>
          <p:cNvPr id="1818" name="Google Shape;1818;p115"/>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Alt 2">
  <p:cSld name="BLANK_2">
    <p:bg>
      <p:bgPr>
        <a:solidFill>
          <a:schemeClr val="lt1"/>
        </a:solidFill>
      </p:bgPr>
    </p:bg>
    <p:spTree>
      <p:nvGrpSpPr>
        <p:cNvPr id="54" name="Shape 54"/>
        <p:cNvGrpSpPr/>
        <p:nvPr/>
      </p:nvGrpSpPr>
      <p:grpSpPr>
        <a:xfrm>
          <a:off x="0" y="0"/>
          <a:ext cx="0" cy="0"/>
          <a:chOff x="0" y="0"/>
          <a:chExt cx="0" cy="0"/>
        </a:xfrm>
      </p:grpSpPr>
      <p:sp>
        <p:nvSpPr>
          <p:cNvPr id="55" name="Google Shape;55;p14"/>
          <p:cNvSpPr txBox="1"/>
          <p:nvPr>
            <p:ph idx="1" type="subTitle"/>
          </p:nvPr>
        </p:nvSpPr>
        <p:spPr>
          <a:xfrm>
            <a:off x="130200" y="4291350"/>
            <a:ext cx="4922100" cy="739200"/>
          </a:xfrm>
          <a:prstGeom prst="rect">
            <a:avLst/>
          </a:prstGeom>
        </p:spPr>
        <p:txBody>
          <a:bodyPr anchorCtr="0" anchor="b" bIns="91425" lIns="91425" spcFirstLastPara="1" rIns="91425" wrap="square" tIns="91425">
            <a:noAutofit/>
          </a:bodyPr>
          <a:lstStyle>
            <a:lvl1pPr lvl="0">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1pPr>
            <a:lvl2pPr lvl="1">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2pPr>
            <a:lvl3pPr lvl="2">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3pPr>
            <a:lvl4pPr lvl="3">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4pPr>
            <a:lvl5pPr lvl="4">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5pPr>
            <a:lvl6pPr lvl="5">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6pPr>
            <a:lvl7pPr lvl="6">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7pPr>
            <a:lvl8pPr lvl="7">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8pPr>
            <a:lvl9pPr lvl="8">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9pPr>
          </a:lstStyle>
          <a:p/>
        </p:txBody>
      </p:sp>
      <p:sp>
        <p:nvSpPr>
          <p:cNvPr id="56" name="Google Shape;56;p14"/>
          <p:cNvSpPr/>
          <p:nvPr/>
        </p:nvSpPr>
        <p:spPr>
          <a:xfrm rot="-900003">
            <a:off x="2618331" y="-723216"/>
            <a:ext cx="4001240" cy="1687704"/>
          </a:xfrm>
          <a:prstGeom prst="chord">
            <a:avLst>
              <a:gd fmla="val 694140" name="adj1"/>
              <a:gd fmla="val 11948531"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7" name="Google Shape;57;p14"/>
          <p:cNvSpPr txBox="1"/>
          <p:nvPr>
            <p:ph idx="2" type="subTitle"/>
          </p:nvPr>
        </p:nvSpPr>
        <p:spPr>
          <a:xfrm>
            <a:off x="138475" y="228600"/>
            <a:ext cx="2164500" cy="3387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Sora Light"/>
                <a:ea typeface="Sora Light"/>
                <a:cs typeface="Sora Light"/>
                <a:sym typeface="Sora Light"/>
              </a:defRPr>
            </a:lvl1pPr>
            <a:lvl2pPr lvl="1">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2pPr>
            <a:lvl3pPr lvl="2">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3pPr>
            <a:lvl4pPr lvl="3">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4pPr>
            <a:lvl5pPr lvl="4">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5pPr>
            <a:lvl6pPr lvl="5">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6pPr>
            <a:lvl7pPr lvl="6">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7pPr>
            <a:lvl8pPr lvl="7">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8pPr>
            <a:lvl9pPr lvl="8">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9pPr>
          </a:lstStyle>
          <a:p/>
        </p:txBody>
      </p:sp>
      <p:sp>
        <p:nvSpPr>
          <p:cNvPr id="58" name="Google Shape;58;p14"/>
          <p:cNvSpPr/>
          <p:nvPr/>
        </p:nvSpPr>
        <p:spPr>
          <a:xfrm>
            <a:off x="228600" y="4445350"/>
            <a:ext cx="4823700" cy="21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59" name="Google Shape;59;p14"/>
          <p:cNvGrpSpPr/>
          <p:nvPr/>
        </p:nvGrpSpPr>
        <p:grpSpPr>
          <a:xfrm flipH="1" rot="10800000">
            <a:off x="4395238" y="-11"/>
            <a:ext cx="4748757" cy="2797859"/>
            <a:chOff x="3200875" y="1642950"/>
            <a:chExt cx="5970275" cy="3517550"/>
          </a:xfrm>
        </p:grpSpPr>
        <p:sp>
          <p:nvSpPr>
            <p:cNvPr id="60" name="Google Shape;60;p14"/>
            <p:cNvSpPr/>
            <p:nvPr/>
          </p:nvSpPr>
          <p:spPr>
            <a:xfrm>
              <a:off x="4208325" y="1644500"/>
              <a:ext cx="4962825" cy="3516000"/>
            </a:xfrm>
            <a:custGeom>
              <a:rect b="b" l="l" r="r" t="t"/>
              <a:pathLst>
                <a:path extrusionOk="0" h="140640" w="198513">
                  <a:moveTo>
                    <a:pt x="31387" y="0"/>
                  </a:moveTo>
                  <a:lnTo>
                    <a:pt x="0" y="140640"/>
                  </a:lnTo>
                  <a:lnTo>
                    <a:pt x="198513" y="140640"/>
                  </a:lnTo>
                  <a:lnTo>
                    <a:pt x="198513" y="63700"/>
                  </a:lnTo>
                  <a:close/>
                </a:path>
              </a:pathLst>
            </a:custGeom>
            <a:gradFill>
              <a:gsLst>
                <a:gs pos="0">
                  <a:schemeClr val="accent2"/>
                </a:gs>
                <a:gs pos="21000">
                  <a:schemeClr val="lt2"/>
                </a:gs>
                <a:gs pos="51000">
                  <a:schemeClr val="accent1"/>
                </a:gs>
                <a:gs pos="79000">
                  <a:schemeClr val="accent1"/>
                </a:gs>
                <a:gs pos="91000">
                  <a:schemeClr val="accent3"/>
                </a:gs>
                <a:gs pos="100000">
                  <a:schemeClr val="accent4"/>
                </a:gs>
              </a:gsLst>
              <a:lin ang="5400012" scaled="0"/>
            </a:gradFill>
            <a:ln>
              <a:noFill/>
            </a:ln>
          </p:spPr>
        </p:sp>
        <p:sp>
          <p:nvSpPr>
            <p:cNvPr id="61" name="Google Shape;61;p14"/>
            <p:cNvSpPr/>
            <p:nvPr/>
          </p:nvSpPr>
          <p:spPr>
            <a:xfrm>
              <a:off x="3200875" y="1642950"/>
              <a:ext cx="1795975" cy="3517550"/>
            </a:xfrm>
            <a:custGeom>
              <a:rect b="b" l="l" r="r" t="t"/>
              <a:pathLst>
                <a:path extrusionOk="0" h="140702" w="71839">
                  <a:moveTo>
                    <a:pt x="71839" y="0"/>
                  </a:moveTo>
                  <a:lnTo>
                    <a:pt x="40808" y="140702"/>
                  </a:lnTo>
                  <a:lnTo>
                    <a:pt x="0" y="140702"/>
                  </a:lnTo>
                  <a:close/>
                </a:path>
              </a:pathLst>
            </a:custGeom>
            <a:solidFill>
              <a:schemeClr val="accent5"/>
            </a:solidFill>
            <a:ln>
              <a:noFill/>
            </a:ln>
          </p:spPr>
        </p:sp>
      </p:grpSp>
      <p:grpSp>
        <p:nvGrpSpPr>
          <p:cNvPr id="62" name="Google Shape;62;p14"/>
          <p:cNvGrpSpPr/>
          <p:nvPr/>
        </p:nvGrpSpPr>
        <p:grpSpPr>
          <a:xfrm flipH="1">
            <a:off x="6309311" y="2793726"/>
            <a:ext cx="2834695" cy="1890116"/>
            <a:chOff x="312900" y="2793625"/>
            <a:chExt cx="2221200" cy="1481050"/>
          </a:xfrm>
        </p:grpSpPr>
        <p:grpSp>
          <p:nvGrpSpPr>
            <p:cNvPr id="63" name="Google Shape;63;p14"/>
            <p:cNvGrpSpPr/>
            <p:nvPr/>
          </p:nvGrpSpPr>
          <p:grpSpPr>
            <a:xfrm>
              <a:off x="312900" y="2793625"/>
              <a:ext cx="1851000" cy="1481050"/>
              <a:chOff x="461225" y="3249175"/>
              <a:chExt cx="1851000" cy="1481050"/>
            </a:xfrm>
          </p:grpSpPr>
          <p:grpSp>
            <p:nvGrpSpPr>
              <p:cNvPr id="64" name="Google Shape;64;p14"/>
              <p:cNvGrpSpPr/>
              <p:nvPr/>
            </p:nvGrpSpPr>
            <p:grpSpPr>
              <a:xfrm>
                <a:off x="461225" y="3249175"/>
                <a:ext cx="1851000" cy="370200"/>
                <a:chOff x="461225" y="3249175"/>
                <a:chExt cx="1851000" cy="370200"/>
              </a:xfrm>
            </p:grpSpPr>
            <p:sp>
              <p:nvSpPr>
                <p:cNvPr id="65" name="Google Shape;65;p14"/>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6" name="Google Shape;66;p14"/>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7" name="Google Shape;67;p14"/>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68" name="Google Shape;68;p14"/>
              <p:cNvGrpSpPr/>
              <p:nvPr/>
            </p:nvGrpSpPr>
            <p:grpSpPr>
              <a:xfrm>
                <a:off x="461225" y="3619500"/>
                <a:ext cx="1480800" cy="370200"/>
                <a:chOff x="461225" y="3249175"/>
                <a:chExt cx="1480800" cy="370200"/>
              </a:xfrm>
            </p:grpSpPr>
            <p:sp>
              <p:nvSpPr>
                <p:cNvPr id="69" name="Google Shape;69;p14"/>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0" name="Google Shape;70;p14"/>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1" name="Google Shape;71;p14"/>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2" name="Google Shape;72;p14"/>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73" name="Google Shape;73;p14"/>
              <p:cNvGrpSpPr/>
              <p:nvPr/>
            </p:nvGrpSpPr>
            <p:grpSpPr>
              <a:xfrm>
                <a:off x="461225" y="3989700"/>
                <a:ext cx="1851000" cy="370200"/>
                <a:chOff x="461225" y="3249175"/>
                <a:chExt cx="1851000" cy="370200"/>
              </a:xfrm>
            </p:grpSpPr>
            <p:sp>
              <p:nvSpPr>
                <p:cNvPr id="74" name="Google Shape;74;p14"/>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5" name="Google Shape;75;p14"/>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6" name="Google Shape;76;p14"/>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7" name="Google Shape;77;p14"/>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78" name="Google Shape;78;p14"/>
              <p:cNvGrpSpPr/>
              <p:nvPr/>
            </p:nvGrpSpPr>
            <p:grpSpPr>
              <a:xfrm>
                <a:off x="461225" y="4360025"/>
                <a:ext cx="1480800" cy="370200"/>
                <a:chOff x="461225" y="3249175"/>
                <a:chExt cx="1480800" cy="370200"/>
              </a:xfrm>
            </p:grpSpPr>
            <p:sp>
              <p:nvSpPr>
                <p:cNvPr id="79" name="Google Shape;79;p14"/>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0" name="Google Shape;80;p14"/>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81" name="Google Shape;81;p14"/>
            <p:cNvSpPr/>
            <p:nvPr/>
          </p:nvSpPr>
          <p:spPr>
            <a:xfrm>
              <a:off x="2163900" y="390358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82" name="Google Shape;82;p14"/>
          <p:cNvSpPr txBox="1"/>
          <p:nvPr>
            <p:ph type="title"/>
          </p:nvPr>
        </p:nvSpPr>
        <p:spPr>
          <a:xfrm>
            <a:off x="74600" y="2891050"/>
            <a:ext cx="5876700" cy="1440000"/>
          </a:xfrm>
          <a:prstGeom prst="rect">
            <a:avLst/>
          </a:prstGeom>
        </p:spPr>
        <p:txBody>
          <a:bodyPr anchorCtr="0" anchor="b" bIns="91425" lIns="91425" spcFirstLastPara="1" rIns="91425" wrap="square" tIns="91425">
            <a:noAutofit/>
          </a:bodyPr>
          <a:lstStyle>
            <a:lvl1pPr lvl="0">
              <a:lnSpc>
                <a:spcPct val="70000"/>
              </a:lnSpc>
              <a:spcBef>
                <a:spcPts val="0"/>
              </a:spcBef>
              <a:spcAft>
                <a:spcPts val="0"/>
              </a:spcAft>
              <a:buNone/>
              <a:defRPr sz="5500">
                <a:solidFill>
                  <a:schemeClr val="dk1"/>
                </a:solidFill>
              </a:defRPr>
            </a:lvl1pPr>
            <a:lvl2pPr lvl="1">
              <a:spcBef>
                <a:spcPts val="0"/>
              </a:spcBef>
              <a:spcAft>
                <a:spcPts val="0"/>
              </a:spcAft>
              <a:buClr>
                <a:schemeClr val="dk1"/>
              </a:buClr>
              <a:buSzPts val="5500"/>
              <a:buFont typeface="IBM Plex Sans"/>
              <a:buNone/>
              <a:defRPr sz="5500">
                <a:solidFill>
                  <a:schemeClr val="dk1"/>
                </a:solidFill>
              </a:defRPr>
            </a:lvl2pPr>
            <a:lvl3pPr lvl="2">
              <a:spcBef>
                <a:spcPts val="0"/>
              </a:spcBef>
              <a:spcAft>
                <a:spcPts val="0"/>
              </a:spcAft>
              <a:buClr>
                <a:schemeClr val="dk1"/>
              </a:buClr>
              <a:buSzPts val="5500"/>
              <a:buFont typeface="IBM Plex Sans"/>
              <a:buNone/>
              <a:defRPr sz="5500">
                <a:solidFill>
                  <a:schemeClr val="dk1"/>
                </a:solidFill>
              </a:defRPr>
            </a:lvl3pPr>
            <a:lvl4pPr lvl="3">
              <a:spcBef>
                <a:spcPts val="0"/>
              </a:spcBef>
              <a:spcAft>
                <a:spcPts val="0"/>
              </a:spcAft>
              <a:buClr>
                <a:schemeClr val="dk1"/>
              </a:buClr>
              <a:buSzPts val="5500"/>
              <a:buFont typeface="IBM Plex Sans"/>
              <a:buNone/>
              <a:defRPr sz="5500">
                <a:solidFill>
                  <a:schemeClr val="dk1"/>
                </a:solidFill>
              </a:defRPr>
            </a:lvl4pPr>
            <a:lvl5pPr lvl="4">
              <a:spcBef>
                <a:spcPts val="0"/>
              </a:spcBef>
              <a:spcAft>
                <a:spcPts val="0"/>
              </a:spcAft>
              <a:buClr>
                <a:schemeClr val="dk1"/>
              </a:buClr>
              <a:buSzPts val="5500"/>
              <a:buFont typeface="IBM Plex Sans"/>
              <a:buNone/>
              <a:defRPr sz="5500">
                <a:solidFill>
                  <a:schemeClr val="dk1"/>
                </a:solidFill>
              </a:defRPr>
            </a:lvl5pPr>
            <a:lvl6pPr lvl="5">
              <a:spcBef>
                <a:spcPts val="0"/>
              </a:spcBef>
              <a:spcAft>
                <a:spcPts val="0"/>
              </a:spcAft>
              <a:buClr>
                <a:schemeClr val="dk1"/>
              </a:buClr>
              <a:buSzPts val="5500"/>
              <a:buFont typeface="IBM Plex Sans"/>
              <a:buNone/>
              <a:defRPr sz="5500">
                <a:solidFill>
                  <a:schemeClr val="dk1"/>
                </a:solidFill>
              </a:defRPr>
            </a:lvl6pPr>
            <a:lvl7pPr lvl="6">
              <a:spcBef>
                <a:spcPts val="0"/>
              </a:spcBef>
              <a:spcAft>
                <a:spcPts val="0"/>
              </a:spcAft>
              <a:buClr>
                <a:schemeClr val="dk1"/>
              </a:buClr>
              <a:buSzPts val="5500"/>
              <a:buFont typeface="IBM Plex Sans"/>
              <a:buNone/>
              <a:defRPr sz="5500">
                <a:solidFill>
                  <a:schemeClr val="dk1"/>
                </a:solidFill>
              </a:defRPr>
            </a:lvl7pPr>
            <a:lvl8pPr lvl="7">
              <a:spcBef>
                <a:spcPts val="0"/>
              </a:spcBef>
              <a:spcAft>
                <a:spcPts val="0"/>
              </a:spcAft>
              <a:buClr>
                <a:schemeClr val="dk1"/>
              </a:buClr>
              <a:buSzPts val="5500"/>
              <a:buFont typeface="IBM Plex Sans"/>
              <a:buNone/>
              <a:defRPr sz="5500">
                <a:solidFill>
                  <a:schemeClr val="dk1"/>
                </a:solidFill>
              </a:defRPr>
            </a:lvl8pPr>
            <a:lvl9pPr lvl="8">
              <a:spcBef>
                <a:spcPts val="0"/>
              </a:spcBef>
              <a:spcAft>
                <a:spcPts val="0"/>
              </a:spcAft>
              <a:buClr>
                <a:schemeClr val="dk1"/>
              </a:buClr>
              <a:buSzPts val="5500"/>
              <a:buFont typeface="IBM Plex Sans"/>
              <a:buNone/>
              <a:defRPr sz="5500">
                <a:solidFill>
                  <a:schemeClr val="dk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Alt 1">
  <p:cSld name="BLANK_1_1_3">
    <p:spTree>
      <p:nvGrpSpPr>
        <p:cNvPr id="83" name="Shape 83"/>
        <p:cNvGrpSpPr/>
        <p:nvPr/>
      </p:nvGrpSpPr>
      <p:grpSpPr>
        <a:xfrm>
          <a:off x="0" y="0"/>
          <a:ext cx="0" cy="0"/>
          <a:chOff x="0" y="0"/>
          <a:chExt cx="0" cy="0"/>
        </a:xfrm>
      </p:grpSpPr>
      <p:grpSp>
        <p:nvGrpSpPr>
          <p:cNvPr id="84" name="Google Shape;84;p15"/>
          <p:cNvGrpSpPr/>
          <p:nvPr/>
        </p:nvGrpSpPr>
        <p:grpSpPr>
          <a:xfrm flipH="1">
            <a:off x="6169505" y="2816179"/>
            <a:ext cx="2979740" cy="1986829"/>
            <a:chOff x="312900" y="2793625"/>
            <a:chExt cx="2221200" cy="1481050"/>
          </a:xfrm>
        </p:grpSpPr>
        <p:grpSp>
          <p:nvGrpSpPr>
            <p:cNvPr id="85" name="Google Shape;85;p15"/>
            <p:cNvGrpSpPr/>
            <p:nvPr/>
          </p:nvGrpSpPr>
          <p:grpSpPr>
            <a:xfrm>
              <a:off x="312900" y="2793625"/>
              <a:ext cx="1851000" cy="1481050"/>
              <a:chOff x="461225" y="3249175"/>
              <a:chExt cx="1851000" cy="1481050"/>
            </a:xfrm>
          </p:grpSpPr>
          <p:grpSp>
            <p:nvGrpSpPr>
              <p:cNvPr id="86" name="Google Shape;86;p15"/>
              <p:cNvGrpSpPr/>
              <p:nvPr/>
            </p:nvGrpSpPr>
            <p:grpSpPr>
              <a:xfrm>
                <a:off x="461225" y="3249175"/>
                <a:ext cx="1851000" cy="370200"/>
                <a:chOff x="461225" y="3249175"/>
                <a:chExt cx="1851000" cy="370200"/>
              </a:xfrm>
            </p:grpSpPr>
            <p:sp>
              <p:nvSpPr>
                <p:cNvPr id="87" name="Google Shape;87;p1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8" name="Google Shape;88;p1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9" name="Google Shape;89;p1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0" name="Google Shape;90;p1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1" name="Google Shape;91;p15"/>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92" name="Google Shape;92;p15"/>
              <p:cNvGrpSpPr/>
              <p:nvPr/>
            </p:nvGrpSpPr>
            <p:grpSpPr>
              <a:xfrm>
                <a:off x="461225" y="3619500"/>
                <a:ext cx="1851000" cy="370200"/>
                <a:chOff x="461225" y="3249175"/>
                <a:chExt cx="1851000" cy="370200"/>
              </a:xfrm>
            </p:grpSpPr>
            <p:sp>
              <p:nvSpPr>
                <p:cNvPr id="93" name="Google Shape;93;p1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4" name="Google Shape;94;p1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5" name="Google Shape;95;p1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6" name="Google Shape;96;p1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7" name="Google Shape;97;p15"/>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98" name="Google Shape;98;p15"/>
              <p:cNvGrpSpPr/>
              <p:nvPr/>
            </p:nvGrpSpPr>
            <p:grpSpPr>
              <a:xfrm>
                <a:off x="461225" y="3989700"/>
                <a:ext cx="1851000" cy="370200"/>
                <a:chOff x="461225" y="3249175"/>
                <a:chExt cx="1851000" cy="370200"/>
              </a:xfrm>
            </p:grpSpPr>
            <p:sp>
              <p:nvSpPr>
                <p:cNvPr id="99" name="Google Shape;99;p1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0" name="Google Shape;100;p1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1" name="Google Shape;101;p1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2" name="Google Shape;102;p1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3" name="Google Shape;103;p15"/>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04" name="Google Shape;104;p15"/>
              <p:cNvGrpSpPr/>
              <p:nvPr/>
            </p:nvGrpSpPr>
            <p:grpSpPr>
              <a:xfrm>
                <a:off x="461225" y="4360025"/>
                <a:ext cx="1851000" cy="370200"/>
                <a:chOff x="461225" y="3249175"/>
                <a:chExt cx="1851000" cy="370200"/>
              </a:xfrm>
            </p:grpSpPr>
            <p:sp>
              <p:nvSpPr>
                <p:cNvPr id="105" name="Google Shape;105;p1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6" name="Google Shape;106;p1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7" name="Google Shape;107;p1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8" name="Google Shape;108;p1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9" name="Google Shape;109;p15"/>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10" name="Google Shape;110;p15"/>
            <p:cNvSpPr/>
            <p:nvPr/>
          </p:nvSpPr>
          <p:spPr>
            <a:xfrm>
              <a:off x="2163900" y="279362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11" name="Google Shape;111;p15"/>
          <p:cNvSpPr/>
          <p:nvPr/>
        </p:nvSpPr>
        <p:spPr>
          <a:xfrm flipH="1">
            <a:off x="12" y="3308203"/>
            <a:ext cx="9143963" cy="1835315"/>
          </a:xfrm>
          <a:custGeom>
            <a:rect b="b" l="l" r="r" t="t"/>
            <a:pathLst>
              <a:path extrusionOk="0" h="29205" w="61561">
                <a:moveTo>
                  <a:pt x="61560" y="1"/>
                </a:moveTo>
                <a:lnTo>
                  <a:pt x="60172" y="120"/>
                </a:lnTo>
                <a:lnTo>
                  <a:pt x="58745" y="258"/>
                </a:lnTo>
                <a:lnTo>
                  <a:pt x="57318" y="417"/>
                </a:lnTo>
                <a:lnTo>
                  <a:pt x="55870" y="595"/>
                </a:lnTo>
                <a:lnTo>
                  <a:pt x="54403" y="814"/>
                </a:lnTo>
                <a:lnTo>
                  <a:pt x="52936" y="1051"/>
                </a:lnTo>
                <a:lnTo>
                  <a:pt x="51429" y="1309"/>
                </a:lnTo>
                <a:lnTo>
                  <a:pt x="49942" y="1587"/>
                </a:lnTo>
                <a:lnTo>
                  <a:pt x="48436" y="1884"/>
                </a:lnTo>
                <a:lnTo>
                  <a:pt x="46909" y="2221"/>
                </a:lnTo>
                <a:lnTo>
                  <a:pt x="45382" y="2578"/>
                </a:lnTo>
                <a:lnTo>
                  <a:pt x="43836" y="2955"/>
                </a:lnTo>
                <a:lnTo>
                  <a:pt x="42309" y="3351"/>
                </a:lnTo>
                <a:lnTo>
                  <a:pt x="40763" y="3787"/>
                </a:lnTo>
                <a:lnTo>
                  <a:pt x="39217" y="4224"/>
                </a:lnTo>
                <a:lnTo>
                  <a:pt x="37670" y="4699"/>
                </a:lnTo>
                <a:lnTo>
                  <a:pt x="35866" y="5274"/>
                </a:lnTo>
                <a:lnTo>
                  <a:pt x="34082" y="5869"/>
                </a:lnTo>
                <a:lnTo>
                  <a:pt x="32337" y="6484"/>
                </a:lnTo>
                <a:lnTo>
                  <a:pt x="30592" y="7118"/>
                </a:lnTo>
                <a:lnTo>
                  <a:pt x="28887" y="7792"/>
                </a:lnTo>
                <a:lnTo>
                  <a:pt x="27222" y="8466"/>
                </a:lnTo>
                <a:lnTo>
                  <a:pt x="25557" y="9160"/>
                </a:lnTo>
                <a:lnTo>
                  <a:pt x="23951" y="9894"/>
                </a:lnTo>
                <a:lnTo>
                  <a:pt x="22365" y="10627"/>
                </a:lnTo>
                <a:lnTo>
                  <a:pt x="20818" y="11381"/>
                </a:lnTo>
                <a:lnTo>
                  <a:pt x="19292" y="12154"/>
                </a:lnTo>
                <a:lnTo>
                  <a:pt x="17824" y="12927"/>
                </a:lnTo>
                <a:lnTo>
                  <a:pt x="16377" y="13740"/>
                </a:lnTo>
                <a:lnTo>
                  <a:pt x="14989" y="14553"/>
                </a:lnTo>
                <a:lnTo>
                  <a:pt x="13621" y="15386"/>
                </a:lnTo>
                <a:lnTo>
                  <a:pt x="12313" y="16218"/>
                </a:lnTo>
                <a:lnTo>
                  <a:pt x="11084" y="17051"/>
                </a:lnTo>
                <a:lnTo>
                  <a:pt x="9914" y="17884"/>
                </a:lnTo>
                <a:lnTo>
                  <a:pt x="8804" y="18716"/>
                </a:lnTo>
                <a:lnTo>
                  <a:pt x="7753" y="19549"/>
                </a:lnTo>
                <a:lnTo>
                  <a:pt x="6762" y="20382"/>
                </a:lnTo>
                <a:lnTo>
                  <a:pt x="5810" y="21214"/>
                </a:lnTo>
                <a:lnTo>
                  <a:pt x="4938" y="22027"/>
                </a:lnTo>
                <a:lnTo>
                  <a:pt x="4125" y="22860"/>
                </a:lnTo>
                <a:lnTo>
                  <a:pt x="3371" y="23693"/>
                </a:lnTo>
                <a:lnTo>
                  <a:pt x="2697" y="24505"/>
                </a:lnTo>
                <a:lnTo>
                  <a:pt x="2380" y="24902"/>
                </a:lnTo>
                <a:lnTo>
                  <a:pt x="2063" y="25298"/>
                </a:lnTo>
                <a:lnTo>
                  <a:pt x="1785" y="25715"/>
                </a:lnTo>
                <a:lnTo>
                  <a:pt x="1528" y="26111"/>
                </a:lnTo>
                <a:lnTo>
                  <a:pt x="1270" y="26508"/>
                </a:lnTo>
                <a:lnTo>
                  <a:pt x="1032" y="26904"/>
                </a:lnTo>
                <a:lnTo>
                  <a:pt x="814" y="27281"/>
                </a:lnTo>
                <a:lnTo>
                  <a:pt x="616" y="27678"/>
                </a:lnTo>
                <a:lnTo>
                  <a:pt x="437" y="28054"/>
                </a:lnTo>
                <a:lnTo>
                  <a:pt x="279" y="28451"/>
                </a:lnTo>
                <a:lnTo>
                  <a:pt x="120" y="28827"/>
                </a:lnTo>
                <a:lnTo>
                  <a:pt x="1" y="29204"/>
                </a:lnTo>
                <a:lnTo>
                  <a:pt x="61560" y="29204"/>
                </a:lnTo>
                <a:lnTo>
                  <a:pt x="6156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12" name="Google Shape;112;p15"/>
          <p:cNvSpPr/>
          <p:nvPr/>
        </p:nvSpPr>
        <p:spPr>
          <a:xfrm>
            <a:off x="11" y="2611497"/>
            <a:ext cx="725708" cy="1448283"/>
          </a:xfrm>
          <a:custGeom>
            <a:rect b="b" l="l" r="r" t="t"/>
            <a:pathLst>
              <a:path extrusionOk="0" h="50476" w="25297">
                <a:moveTo>
                  <a:pt x="1" y="1"/>
                </a:moveTo>
                <a:lnTo>
                  <a:pt x="1" y="50475"/>
                </a:lnTo>
                <a:lnTo>
                  <a:pt x="2694" y="50358"/>
                </a:lnTo>
                <a:lnTo>
                  <a:pt x="5154" y="50007"/>
                </a:lnTo>
                <a:lnTo>
                  <a:pt x="7613" y="49304"/>
                </a:lnTo>
                <a:lnTo>
                  <a:pt x="9838" y="48484"/>
                </a:lnTo>
                <a:lnTo>
                  <a:pt x="12063" y="47430"/>
                </a:lnTo>
                <a:lnTo>
                  <a:pt x="14171" y="46142"/>
                </a:lnTo>
                <a:lnTo>
                  <a:pt x="16162" y="44737"/>
                </a:lnTo>
                <a:lnTo>
                  <a:pt x="17919" y="43097"/>
                </a:lnTo>
                <a:lnTo>
                  <a:pt x="19558" y="41341"/>
                </a:lnTo>
                <a:lnTo>
                  <a:pt x="20964" y="39350"/>
                </a:lnTo>
                <a:lnTo>
                  <a:pt x="22252" y="37242"/>
                </a:lnTo>
                <a:lnTo>
                  <a:pt x="23306" y="35017"/>
                </a:lnTo>
                <a:lnTo>
                  <a:pt x="24126" y="32792"/>
                </a:lnTo>
                <a:lnTo>
                  <a:pt x="24828" y="30332"/>
                </a:lnTo>
                <a:lnTo>
                  <a:pt x="25180" y="27873"/>
                </a:lnTo>
                <a:lnTo>
                  <a:pt x="25297" y="25296"/>
                </a:lnTo>
                <a:lnTo>
                  <a:pt x="25180" y="22720"/>
                </a:lnTo>
                <a:lnTo>
                  <a:pt x="24828" y="20144"/>
                </a:lnTo>
                <a:lnTo>
                  <a:pt x="24126" y="17801"/>
                </a:lnTo>
                <a:lnTo>
                  <a:pt x="23306" y="15459"/>
                </a:lnTo>
                <a:lnTo>
                  <a:pt x="22252" y="13234"/>
                </a:lnTo>
                <a:lnTo>
                  <a:pt x="20964" y="11126"/>
                </a:lnTo>
                <a:lnTo>
                  <a:pt x="19558" y="9252"/>
                </a:lnTo>
                <a:lnTo>
                  <a:pt x="17919" y="7379"/>
                </a:lnTo>
                <a:lnTo>
                  <a:pt x="16162" y="5739"/>
                </a:lnTo>
                <a:lnTo>
                  <a:pt x="14171" y="4334"/>
                </a:lnTo>
                <a:lnTo>
                  <a:pt x="12063" y="3046"/>
                </a:lnTo>
                <a:lnTo>
                  <a:pt x="9838" y="1992"/>
                </a:lnTo>
                <a:lnTo>
                  <a:pt x="7613" y="1172"/>
                </a:lnTo>
                <a:lnTo>
                  <a:pt x="5154" y="586"/>
                </a:lnTo>
                <a:lnTo>
                  <a:pt x="2694" y="118"/>
                </a:lnTo>
                <a:lnTo>
                  <a:pt x="1" y="1"/>
                </a:lnTo>
                <a:close/>
              </a:path>
            </a:pathLst>
          </a:custGeom>
          <a:gradFill>
            <a:gsLst>
              <a:gs pos="0">
                <a:schemeClr val="accent3"/>
              </a:gs>
              <a:gs pos="56000">
                <a:schemeClr val="accent1"/>
              </a:gs>
              <a:gs pos="100000">
                <a:schemeClr val="accent1"/>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3" name="Google Shape;113;p15"/>
          <p:cNvSpPr/>
          <p:nvPr/>
        </p:nvSpPr>
        <p:spPr>
          <a:xfrm flipH="1">
            <a:off x="3311207" y="2592556"/>
            <a:ext cx="1486200" cy="1486200"/>
          </a:xfrm>
          <a:prstGeom prst="ellipse">
            <a:avLst/>
          </a:prstGeom>
          <a:gradFill>
            <a:gsLst>
              <a:gs pos="0">
                <a:schemeClr val="accent3"/>
              </a:gs>
              <a:gs pos="56000">
                <a:schemeClr val="accent1"/>
              </a:gs>
              <a:gs pos="100000">
                <a:schemeClr val="accent1"/>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4" name="Google Shape;114;p15"/>
          <p:cNvSpPr/>
          <p:nvPr/>
        </p:nvSpPr>
        <p:spPr>
          <a:xfrm flipH="1" rot="-5400000">
            <a:off x="1299729" y="2592569"/>
            <a:ext cx="1486200" cy="1486200"/>
          </a:xfrm>
          <a:prstGeom prst="ellipse">
            <a:avLst/>
          </a:prstGeom>
          <a:gradFill>
            <a:gsLst>
              <a:gs pos="0">
                <a:schemeClr val="accent3"/>
              </a:gs>
              <a:gs pos="35000">
                <a:schemeClr val="accent3"/>
              </a:gs>
              <a:gs pos="100000">
                <a:schemeClr val="accent1"/>
              </a:gs>
            </a:gsLst>
            <a:lin ang="80993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5" name="Google Shape;115;p15"/>
          <p:cNvSpPr txBox="1"/>
          <p:nvPr>
            <p:ph type="title"/>
          </p:nvPr>
        </p:nvSpPr>
        <p:spPr>
          <a:xfrm>
            <a:off x="115025" y="502775"/>
            <a:ext cx="4183800" cy="5877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116" name="Google Shape;116;p15"/>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17" name="Google Shape;117;p15"/>
          <p:cNvSpPr txBox="1"/>
          <p:nvPr>
            <p:ph idx="1" type="body"/>
          </p:nvPr>
        </p:nvSpPr>
        <p:spPr>
          <a:xfrm>
            <a:off x="3511550" y="587150"/>
            <a:ext cx="4371600" cy="2526300"/>
          </a:xfrm>
          <a:prstGeom prst="rect">
            <a:avLst/>
          </a:prstGeom>
        </p:spPr>
        <p:txBody>
          <a:bodyPr anchorCtr="0" anchor="t" bIns="91425" lIns="91425" spcFirstLastPara="1" rIns="91425" wrap="square" tIns="91425">
            <a:noAutofit/>
          </a:bodyPr>
          <a:lstStyle>
            <a:lvl1pPr indent="-292100" lvl="0" marL="457200">
              <a:lnSpc>
                <a:spcPct val="115000"/>
              </a:lnSpc>
              <a:spcBef>
                <a:spcPts val="0"/>
              </a:spcBef>
              <a:spcAft>
                <a:spcPts val="0"/>
              </a:spcAft>
              <a:buClr>
                <a:schemeClr val="lt1"/>
              </a:buClr>
              <a:buSzPts val="1000"/>
              <a:buFont typeface="Sora"/>
              <a:buChar char="●"/>
              <a:defRPr sz="1000"/>
            </a:lvl1pPr>
            <a:lvl2pPr indent="-292100" lvl="1" marL="914400">
              <a:lnSpc>
                <a:spcPct val="115000"/>
              </a:lnSpc>
              <a:spcBef>
                <a:spcPts val="800"/>
              </a:spcBef>
              <a:spcAft>
                <a:spcPts val="0"/>
              </a:spcAft>
              <a:buClr>
                <a:schemeClr val="lt1"/>
              </a:buClr>
              <a:buSzPts val="1000"/>
              <a:buFont typeface="Sora"/>
              <a:buChar char="○"/>
              <a:defRPr sz="1000"/>
            </a:lvl2pPr>
            <a:lvl3pPr indent="-292100" lvl="2" marL="1371600">
              <a:lnSpc>
                <a:spcPct val="115000"/>
              </a:lnSpc>
              <a:spcBef>
                <a:spcPts val="800"/>
              </a:spcBef>
              <a:spcAft>
                <a:spcPts val="0"/>
              </a:spcAft>
              <a:buClr>
                <a:schemeClr val="lt1"/>
              </a:buClr>
              <a:buSzPts val="1000"/>
              <a:buFont typeface="Sora"/>
              <a:buChar char="■"/>
              <a:defRPr sz="1000"/>
            </a:lvl3pPr>
            <a:lvl4pPr indent="-292100" lvl="3" marL="1828800">
              <a:lnSpc>
                <a:spcPct val="115000"/>
              </a:lnSpc>
              <a:spcBef>
                <a:spcPts val="800"/>
              </a:spcBef>
              <a:spcAft>
                <a:spcPts val="0"/>
              </a:spcAft>
              <a:buClr>
                <a:schemeClr val="lt1"/>
              </a:buClr>
              <a:buSzPts val="1000"/>
              <a:buFont typeface="Sora"/>
              <a:buChar char="●"/>
              <a:defRPr sz="1000"/>
            </a:lvl4pPr>
            <a:lvl5pPr indent="-292100" lvl="4" marL="2286000">
              <a:lnSpc>
                <a:spcPct val="115000"/>
              </a:lnSpc>
              <a:spcBef>
                <a:spcPts val="800"/>
              </a:spcBef>
              <a:spcAft>
                <a:spcPts val="0"/>
              </a:spcAft>
              <a:buClr>
                <a:schemeClr val="lt1"/>
              </a:buClr>
              <a:buSzPts val="1000"/>
              <a:buFont typeface="Sora"/>
              <a:buChar char="○"/>
              <a:defRPr sz="1000"/>
            </a:lvl5pPr>
            <a:lvl6pPr indent="-292100" lvl="5" marL="2743200">
              <a:lnSpc>
                <a:spcPct val="115000"/>
              </a:lnSpc>
              <a:spcBef>
                <a:spcPts val="800"/>
              </a:spcBef>
              <a:spcAft>
                <a:spcPts val="0"/>
              </a:spcAft>
              <a:buClr>
                <a:schemeClr val="lt1"/>
              </a:buClr>
              <a:buSzPts val="1000"/>
              <a:buFont typeface="Sora"/>
              <a:buChar char="■"/>
              <a:defRPr sz="1000"/>
            </a:lvl6pPr>
            <a:lvl7pPr indent="-292100" lvl="6" marL="3200400">
              <a:lnSpc>
                <a:spcPct val="115000"/>
              </a:lnSpc>
              <a:spcBef>
                <a:spcPts val="800"/>
              </a:spcBef>
              <a:spcAft>
                <a:spcPts val="0"/>
              </a:spcAft>
              <a:buClr>
                <a:schemeClr val="lt1"/>
              </a:buClr>
              <a:buSzPts val="1000"/>
              <a:buFont typeface="Sora"/>
              <a:buChar char="●"/>
              <a:defRPr sz="1000"/>
            </a:lvl7pPr>
            <a:lvl8pPr indent="-292100" lvl="7" marL="3657600">
              <a:lnSpc>
                <a:spcPct val="115000"/>
              </a:lnSpc>
              <a:spcBef>
                <a:spcPts val="800"/>
              </a:spcBef>
              <a:spcAft>
                <a:spcPts val="0"/>
              </a:spcAft>
              <a:buClr>
                <a:schemeClr val="lt1"/>
              </a:buClr>
              <a:buSzPts val="1000"/>
              <a:buFont typeface="Sora"/>
              <a:buChar char="○"/>
              <a:defRPr sz="1000"/>
            </a:lvl8pPr>
            <a:lvl9pPr indent="-292100" lvl="8" marL="4114800">
              <a:lnSpc>
                <a:spcPct val="115000"/>
              </a:lnSpc>
              <a:spcBef>
                <a:spcPts val="800"/>
              </a:spcBef>
              <a:spcAft>
                <a:spcPts val="800"/>
              </a:spcAft>
              <a:buClr>
                <a:schemeClr val="lt1"/>
              </a:buClr>
              <a:buSzPts val="1000"/>
              <a:buFont typeface="Sora"/>
              <a:buChar char="■"/>
              <a:defRPr sz="1000"/>
            </a:lvl9pPr>
          </a:lstStyle>
          <a:p/>
        </p:txBody>
      </p:sp>
      <p:sp>
        <p:nvSpPr>
          <p:cNvPr id="118" name="Google Shape;118;p15"/>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Alt 2">
  <p:cSld name="BLANK_1_1_2">
    <p:spTree>
      <p:nvGrpSpPr>
        <p:cNvPr id="119" name="Shape 119"/>
        <p:cNvGrpSpPr/>
        <p:nvPr/>
      </p:nvGrpSpPr>
      <p:grpSpPr>
        <a:xfrm>
          <a:off x="0" y="0"/>
          <a:ext cx="0" cy="0"/>
          <a:chOff x="0" y="0"/>
          <a:chExt cx="0" cy="0"/>
        </a:xfrm>
      </p:grpSpPr>
      <p:grpSp>
        <p:nvGrpSpPr>
          <p:cNvPr id="120" name="Google Shape;120;p16"/>
          <p:cNvGrpSpPr/>
          <p:nvPr/>
        </p:nvGrpSpPr>
        <p:grpSpPr>
          <a:xfrm flipH="1">
            <a:off x="6169505" y="228779"/>
            <a:ext cx="2979740" cy="1986829"/>
            <a:chOff x="312900" y="2793625"/>
            <a:chExt cx="2221200" cy="1481050"/>
          </a:xfrm>
        </p:grpSpPr>
        <p:grpSp>
          <p:nvGrpSpPr>
            <p:cNvPr id="121" name="Google Shape;121;p16"/>
            <p:cNvGrpSpPr/>
            <p:nvPr/>
          </p:nvGrpSpPr>
          <p:grpSpPr>
            <a:xfrm>
              <a:off x="312900" y="2793625"/>
              <a:ext cx="1851000" cy="1481050"/>
              <a:chOff x="461225" y="3249175"/>
              <a:chExt cx="1851000" cy="1481050"/>
            </a:xfrm>
          </p:grpSpPr>
          <p:grpSp>
            <p:nvGrpSpPr>
              <p:cNvPr id="122" name="Google Shape;122;p16"/>
              <p:cNvGrpSpPr/>
              <p:nvPr/>
            </p:nvGrpSpPr>
            <p:grpSpPr>
              <a:xfrm>
                <a:off x="461225" y="3249175"/>
                <a:ext cx="1851000" cy="370200"/>
                <a:chOff x="461225" y="3249175"/>
                <a:chExt cx="1851000" cy="370200"/>
              </a:xfrm>
            </p:grpSpPr>
            <p:sp>
              <p:nvSpPr>
                <p:cNvPr id="123" name="Google Shape;123;p16"/>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4" name="Google Shape;124;p16"/>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5" name="Google Shape;125;p16"/>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6" name="Google Shape;126;p16"/>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7" name="Google Shape;127;p16"/>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28" name="Google Shape;128;p16"/>
              <p:cNvGrpSpPr/>
              <p:nvPr/>
            </p:nvGrpSpPr>
            <p:grpSpPr>
              <a:xfrm>
                <a:off x="461225" y="3619500"/>
                <a:ext cx="1851000" cy="370200"/>
                <a:chOff x="461225" y="3249175"/>
                <a:chExt cx="1851000" cy="370200"/>
              </a:xfrm>
            </p:grpSpPr>
            <p:sp>
              <p:nvSpPr>
                <p:cNvPr id="129" name="Google Shape;129;p16"/>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0" name="Google Shape;130;p16"/>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1" name="Google Shape;131;p16"/>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2" name="Google Shape;132;p16"/>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3" name="Google Shape;133;p16"/>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34" name="Google Shape;134;p16"/>
              <p:cNvGrpSpPr/>
              <p:nvPr/>
            </p:nvGrpSpPr>
            <p:grpSpPr>
              <a:xfrm>
                <a:off x="461225" y="3989700"/>
                <a:ext cx="1851000" cy="370200"/>
                <a:chOff x="461225" y="3249175"/>
                <a:chExt cx="1851000" cy="370200"/>
              </a:xfrm>
            </p:grpSpPr>
            <p:sp>
              <p:nvSpPr>
                <p:cNvPr id="135" name="Google Shape;135;p16"/>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6" name="Google Shape;136;p16"/>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7" name="Google Shape;137;p16"/>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8" name="Google Shape;138;p16"/>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9" name="Google Shape;139;p16"/>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40" name="Google Shape;140;p16"/>
              <p:cNvGrpSpPr/>
              <p:nvPr/>
            </p:nvGrpSpPr>
            <p:grpSpPr>
              <a:xfrm>
                <a:off x="461225" y="4360025"/>
                <a:ext cx="1851000" cy="370200"/>
                <a:chOff x="461225" y="3249175"/>
                <a:chExt cx="1851000" cy="370200"/>
              </a:xfrm>
            </p:grpSpPr>
            <p:sp>
              <p:nvSpPr>
                <p:cNvPr id="141" name="Google Shape;141;p16"/>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2" name="Google Shape;142;p16"/>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3" name="Google Shape;143;p16"/>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4" name="Google Shape;144;p16"/>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5" name="Google Shape;145;p16"/>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46" name="Google Shape;146;p16"/>
            <p:cNvSpPr/>
            <p:nvPr/>
          </p:nvSpPr>
          <p:spPr>
            <a:xfrm>
              <a:off x="2163900" y="279362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47" name="Google Shape;147;p16"/>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48" name="Google Shape;148;p16"/>
          <p:cNvSpPr/>
          <p:nvPr/>
        </p:nvSpPr>
        <p:spPr>
          <a:xfrm flipH="1">
            <a:off x="8423546" y="3087297"/>
            <a:ext cx="725708" cy="1448283"/>
          </a:xfrm>
          <a:custGeom>
            <a:rect b="b" l="l" r="r" t="t"/>
            <a:pathLst>
              <a:path extrusionOk="0" h="50476" w="25297">
                <a:moveTo>
                  <a:pt x="1" y="1"/>
                </a:moveTo>
                <a:lnTo>
                  <a:pt x="1" y="50475"/>
                </a:lnTo>
                <a:lnTo>
                  <a:pt x="2694" y="50358"/>
                </a:lnTo>
                <a:lnTo>
                  <a:pt x="5154" y="50007"/>
                </a:lnTo>
                <a:lnTo>
                  <a:pt x="7613" y="49304"/>
                </a:lnTo>
                <a:lnTo>
                  <a:pt x="9838" y="48484"/>
                </a:lnTo>
                <a:lnTo>
                  <a:pt x="12063" y="47430"/>
                </a:lnTo>
                <a:lnTo>
                  <a:pt x="14171" y="46142"/>
                </a:lnTo>
                <a:lnTo>
                  <a:pt x="16162" y="44737"/>
                </a:lnTo>
                <a:lnTo>
                  <a:pt x="17919" y="43097"/>
                </a:lnTo>
                <a:lnTo>
                  <a:pt x="19558" y="41341"/>
                </a:lnTo>
                <a:lnTo>
                  <a:pt x="20964" y="39350"/>
                </a:lnTo>
                <a:lnTo>
                  <a:pt x="22252" y="37242"/>
                </a:lnTo>
                <a:lnTo>
                  <a:pt x="23306" y="35017"/>
                </a:lnTo>
                <a:lnTo>
                  <a:pt x="24126" y="32792"/>
                </a:lnTo>
                <a:lnTo>
                  <a:pt x="24828" y="30332"/>
                </a:lnTo>
                <a:lnTo>
                  <a:pt x="25180" y="27873"/>
                </a:lnTo>
                <a:lnTo>
                  <a:pt x="25297" y="25296"/>
                </a:lnTo>
                <a:lnTo>
                  <a:pt x="25180" y="22720"/>
                </a:lnTo>
                <a:lnTo>
                  <a:pt x="24828" y="20144"/>
                </a:lnTo>
                <a:lnTo>
                  <a:pt x="24126" y="17801"/>
                </a:lnTo>
                <a:lnTo>
                  <a:pt x="23306" y="15459"/>
                </a:lnTo>
                <a:lnTo>
                  <a:pt x="22252" y="13234"/>
                </a:lnTo>
                <a:lnTo>
                  <a:pt x="20964" y="11126"/>
                </a:lnTo>
                <a:lnTo>
                  <a:pt x="19558" y="9252"/>
                </a:lnTo>
                <a:lnTo>
                  <a:pt x="17919" y="7379"/>
                </a:lnTo>
                <a:lnTo>
                  <a:pt x="16162" y="5739"/>
                </a:lnTo>
                <a:lnTo>
                  <a:pt x="14171" y="4334"/>
                </a:lnTo>
                <a:lnTo>
                  <a:pt x="12063" y="3046"/>
                </a:lnTo>
                <a:lnTo>
                  <a:pt x="9838" y="1992"/>
                </a:lnTo>
                <a:lnTo>
                  <a:pt x="7613" y="1172"/>
                </a:lnTo>
                <a:lnTo>
                  <a:pt x="5154" y="586"/>
                </a:lnTo>
                <a:lnTo>
                  <a:pt x="2694" y="118"/>
                </a:lnTo>
                <a:lnTo>
                  <a:pt x="1" y="1"/>
                </a:lnTo>
                <a:close/>
              </a:path>
            </a:pathLst>
          </a:custGeom>
          <a:gradFill>
            <a:gsLst>
              <a:gs pos="0">
                <a:schemeClr val="accent3"/>
              </a:gs>
              <a:gs pos="56000">
                <a:schemeClr val="accent1"/>
              </a:gs>
              <a:gs pos="100000">
                <a:schemeClr val="accent1"/>
              </a:gs>
            </a:gsLst>
            <a:lin ang="13500032" scaled="0"/>
          </a:gradFill>
          <a:ln>
            <a:noFill/>
          </a:ln>
          <a:effectLst>
            <a:outerShdw blurRad="485775" rotWithShape="0" algn="bl" dir="7800000" dist="76200">
              <a:schemeClr val="accent1">
                <a:alpha val="27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9" name="Google Shape;149;p16"/>
          <p:cNvSpPr/>
          <p:nvPr/>
        </p:nvSpPr>
        <p:spPr>
          <a:xfrm rot="-5400000">
            <a:off x="4618961" y="3068375"/>
            <a:ext cx="1486200" cy="1486200"/>
          </a:xfrm>
          <a:prstGeom prst="ellipse">
            <a:avLst/>
          </a:prstGeom>
          <a:gradFill>
            <a:gsLst>
              <a:gs pos="0">
                <a:schemeClr val="accent3"/>
              </a:gs>
              <a:gs pos="56000">
                <a:schemeClr val="accent1"/>
              </a:gs>
              <a:gs pos="100000">
                <a:schemeClr val="accent1"/>
              </a:gs>
            </a:gsLst>
            <a:lin ang="13500032" scaled="0"/>
          </a:gradFill>
          <a:ln>
            <a:noFill/>
          </a:ln>
          <a:effectLst>
            <a:outerShdw blurRad="328613" rotWithShape="0" algn="bl" dir="2700000" dist="28575">
              <a:schemeClr val="accent1">
                <a:alpha val="28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0" name="Google Shape;150;p16"/>
          <p:cNvSpPr/>
          <p:nvPr/>
        </p:nvSpPr>
        <p:spPr>
          <a:xfrm>
            <a:off x="6521248" y="3068375"/>
            <a:ext cx="1486200" cy="1486200"/>
          </a:xfrm>
          <a:prstGeom prst="ellipse">
            <a:avLst/>
          </a:prstGeom>
          <a:gradFill>
            <a:gsLst>
              <a:gs pos="0">
                <a:schemeClr val="accent3"/>
              </a:gs>
              <a:gs pos="35000">
                <a:schemeClr val="accent3"/>
              </a:gs>
              <a:gs pos="100000">
                <a:schemeClr val="accent1"/>
              </a:gs>
            </a:gsLst>
            <a:lin ang="8099331" scaled="0"/>
          </a:gradFill>
          <a:ln>
            <a:noFill/>
          </a:ln>
          <a:effectLst>
            <a:outerShdw blurRad="342900" rotWithShape="0" algn="bl" dir="5400000" dist="38100">
              <a:schemeClr val="accent3">
                <a:alpha val="3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1" name="Google Shape;151;p16"/>
          <p:cNvSpPr txBox="1"/>
          <p:nvPr>
            <p:ph idx="1" type="body"/>
          </p:nvPr>
        </p:nvSpPr>
        <p:spPr>
          <a:xfrm>
            <a:off x="115025" y="908975"/>
            <a:ext cx="5369100" cy="2478000"/>
          </a:xfrm>
          <a:prstGeom prst="rect">
            <a:avLst/>
          </a:prstGeom>
        </p:spPr>
        <p:txBody>
          <a:bodyPr anchorCtr="0" anchor="t" bIns="91425" lIns="91425" spcFirstLastPara="1" rIns="91425" wrap="square" tIns="0">
            <a:noAutofit/>
          </a:bodyPr>
          <a:lstStyle>
            <a:lvl1pPr indent="-457200" lvl="0" marL="457200">
              <a:spcBef>
                <a:spcPts val="0"/>
              </a:spcBef>
              <a:spcAft>
                <a:spcPts val="0"/>
              </a:spcAft>
              <a:buClr>
                <a:schemeClr val="lt1"/>
              </a:buClr>
              <a:buSzPts val="3600"/>
              <a:buFont typeface="IBM Plex Sans"/>
              <a:buChar char="●"/>
              <a:defRPr sz="3600">
                <a:latin typeface="IBM Plex Sans"/>
                <a:ea typeface="IBM Plex Sans"/>
                <a:cs typeface="IBM Plex Sans"/>
                <a:sym typeface="IBM Plex Sans"/>
              </a:defRPr>
            </a:lvl1pPr>
            <a:lvl2pPr indent="-457200" lvl="1" marL="9144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2pPr>
            <a:lvl3pPr indent="-457200" lvl="2" marL="13716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3pPr>
            <a:lvl4pPr indent="-457200" lvl="3" marL="18288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4pPr>
            <a:lvl5pPr indent="-457200" lvl="4" marL="22860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5pPr>
            <a:lvl6pPr indent="-457200" lvl="5" marL="27432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6pPr>
            <a:lvl7pPr indent="-457200" lvl="6" marL="32004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7pPr>
            <a:lvl8pPr indent="-457200" lvl="7" marL="36576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8pPr>
            <a:lvl9pPr indent="-457200" lvl="8" marL="4114800">
              <a:spcBef>
                <a:spcPts val="800"/>
              </a:spcBef>
              <a:spcAft>
                <a:spcPts val="800"/>
              </a:spcAft>
              <a:buClr>
                <a:schemeClr val="lt1"/>
              </a:buClr>
              <a:buSzPts val="3600"/>
              <a:buFont typeface="IBM Plex Sans"/>
              <a:buChar char="■"/>
              <a:defRPr sz="3600">
                <a:latin typeface="IBM Plex Sans"/>
                <a:ea typeface="IBM Plex Sans"/>
                <a:cs typeface="IBM Plex Sans"/>
                <a:sym typeface="IBM Plex Sans"/>
              </a:defRPr>
            </a:lvl9pPr>
          </a:lstStyle>
          <a:p/>
        </p:txBody>
      </p:sp>
      <p:sp>
        <p:nvSpPr>
          <p:cNvPr id="152" name="Google Shape;152;p16"/>
          <p:cNvSpPr txBox="1"/>
          <p:nvPr>
            <p:ph idx="2" type="title"/>
          </p:nvPr>
        </p:nvSpPr>
        <p:spPr>
          <a:xfrm>
            <a:off x="115025" y="502775"/>
            <a:ext cx="4183800" cy="4062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1600">
                <a:solidFill>
                  <a:schemeClr val="accent3"/>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3600">
                <a:solidFill>
                  <a:schemeClr val="accent3"/>
                </a:solidFill>
              </a:defRPr>
            </a:lvl2pPr>
            <a:lvl3pPr lvl="2">
              <a:lnSpc>
                <a:spcPct val="115000"/>
              </a:lnSpc>
              <a:spcBef>
                <a:spcPts val="0"/>
              </a:spcBef>
              <a:spcAft>
                <a:spcPts val="0"/>
              </a:spcAft>
              <a:buNone/>
              <a:defRPr sz="3600">
                <a:solidFill>
                  <a:schemeClr val="accent3"/>
                </a:solidFill>
              </a:defRPr>
            </a:lvl3pPr>
            <a:lvl4pPr lvl="3">
              <a:lnSpc>
                <a:spcPct val="115000"/>
              </a:lnSpc>
              <a:spcBef>
                <a:spcPts val="0"/>
              </a:spcBef>
              <a:spcAft>
                <a:spcPts val="0"/>
              </a:spcAft>
              <a:buNone/>
              <a:defRPr sz="3600">
                <a:solidFill>
                  <a:schemeClr val="accent3"/>
                </a:solidFill>
              </a:defRPr>
            </a:lvl4pPr>
            <a:lvl5pPr lvl="4">
              <a:lnSpc>
                <a:spcPct val="115000"/>
              </a:lnSpc>
              <a:spcBef>
                <a:spcPts val="0"/>
              </a:spcBef>
              <a:spcAft>
                <a:spcPts val="0"/>
              </a:spcAft>
              <a:buNone/>
              <a:defRPr sz="3600">
                <a:solidFill>
                  <a:schemeClr val="accent3"/>
                </a:solidFill>
              </a:defRPr>
            </a:lvl5pPr>
            <a:lvl6pPr lvl="5">
              <a:lnSpc>
                <a:spcPct val="115000"/>
              </a:lnSpc>
              <a:spcBef>
                <a:spcPts val="0"/>
              </a:spcBef>
              <a:spcAft>
                <a:spcPts val="0"/>
              </a:spcAft>
              <a:buNone/>
              <a:defRPr sz="3600">
                <a:solidFill>
                  <a:schemeClr val="accent3"/>
                </a:solidFill>
              </a:defRPr>
            </a:lvl6pPr>
            <a:lvl7pPr lvl="6">
              <a:lnSpc>
                <a:spcPct val="115000"/>
              </a:lnSpc>
              <a:spcBef>
                <a:spcPts val="0"/>
              </a:spcBef>
              <a:spcAft>
                <a:spcPts val="0"/>
              </a:spcAft>
              <a:buNone/>
              <a:defRPr sz="3600">
                <a:solidFill>
                  <a:schemeClr val="accent3"/>
                </a:solidFill>
              </a:defRPr>
            </a:lvl7pPr>
            <a:lvl8pPr lvl="7">
              <a:lnSpc>
                <a:spcPct val="115000"/>
              </a:lnSpc>
              <a:spcBef>
                <a:spcPts val="0"/>
              </a:spcBef>
              <a:spcAft>
                <a:spcPts val="0"/>
              </a:spcAft>
              <a:buNone/>
              <a:defRPr sz="3600">
                <a:solidFill>
                  <a:schemeClr val="accent3"/>
                </a:solidFill>
              </a:defRPr>
            </a:lvl8pPr>
            <a:lvl9pPr lvl="8">
              <a:lnSpc>
                <a:spcPct val="115000"/>
              </a:lnSpc>
              <a:spcBef>
                <a:spcPts val="0"/>
              </a:spcBef>
              <a:spcAft>
                <a:spcPts val="0"/>
              </a:spcAft>
              <a:buNone/>
              <a:defRPr sz="3600">
                <a:solidFill>
                  <a:schemeClr val="accent3"/>
                </a:solidFill>
              </a:defRPr>
            </a:lvl9pPr>
          </a:lstStyle>
          <a:p/>
        </p:txBody>
      </p:sp>
      <p:sp>
        <p:nvSpPr>
          <p:cNvPr id="153" name="Google Shape;153;p16"/>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Alt 1">
  <p:cSld name="BLANK_1_1_1">
    <p:spTree>
      <p:nvGrpSpPr>
        <p:cNvPr id="154" name="Shape 154"/>
        <p:cNvGrpSpPr/>
        <p:nvPr/>
      </p:nvGrpSpPr>
      <p:grpSpPr>
        <a:xfrm>
          <a:off x="0" y="0"/>
          <a:ext cx="0" cy="0"/>
          <a:chOff x="0" y="0"/>
          <a:chExt cx="0" cy="0"/>
        </a:xfrm>
      </p:grpSpPr>
      <p:grpSp>
        <p:nvGrpSpPr>
          <p:cNvPr id="155" name="Google Shape;155;p17"/>
          <p:cNvGrpSpPr/>
          <p:nvPr/>
        </p:nvGrpSpPr>
        <p:grpSpPr>
          <a:xfrm>
            <a:off x="228600" y="2793625"/>
            <a:ext cx="2221200" cy="1481050"/>
            <a:chOff x="312900" y="2793625"/>
            <a:chExt cx="2221200" cy="1481050"/>
          </a:xfrm>
        </p:grpSpPr>
        <p:grpSp>
          <p:nvGrpSpPr>
            <p:cNvPr id="156" name="Google Shape;156;p17"/>
            <p:cNvGrpSpPr/>
            <p:nvPr/>
          </p:nvGrpSpPr>
          <p:grpSpPr>
            <a:xfrm>
              <a:off x="312900" y="2793625"/>
              <a:ext cx="1851000" cy="1481050"/>
              <a:chOff x="461225" y="3249175"/>
              <a:chExt cx="1851000" cy="1481050"/>
            </a:xfrm>
          </p:grpSpPr>
          <p:grpSp>
            <p:nvGrpSpPr>
              <p:cNvPr id="157" name="Google Shape;157;p17"/>
              <p:cNvGrpSpPr/>
              <p:nvPr/>
            </p:nvGrpSpPr>
            <p:grpSpPr>
              <a:xfrm>
                <a:off x="461225" y="3249175"/>
                <a:ext cx="1851000" cy="370200"/>
                <a:chOff x="461225" y="3249175"/>
                <a:chExt cx="1851000" cy="370200"/>
              </a:xfrm>
            </p:grpSpPr>
            <p:sp>
              <p:nvSpPr>
                <p:cNvPr id="158" name="Google Shape;158;p17"/>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9" name="Google Shape;159;p17"/>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0" name="Google Shape;160;p17"/>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1" name="Google Shape;161;p17"/>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2" name="Google Shape;162;p17"/>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63" name="Google Shape;163;p17"/>
              <p:cNvGrpSpPr/>
              <p:nvPr/>
            </p:nvGrpSpPr>
            <p:grpSpPr>
              <a:xfrm>
                <a:off x="461225" y="3619500"/>
                <a:ext cx="1851000" cy="370200"/>
                <a:chOff x="461225" y="3249175"/>
                <a:chExt cx="1851000" cy="370200"/>
              </a:xfrm>
            </p:grpSpPr>
            <p:sp>
              <p:nvSpPr>
                <p:cNvPr id="164" name="Google Shape;164;p17"/>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5" name="Google Shape;165;p17"/>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6" name="Google Shape;166;p17"/>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7" name="Google Shape;167;p17"/>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8" name="Google Shape;168;p17"/>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69" name="Google Shape;169;p17"/>
              <p:cNvGrpSpPr/>
              <p:nvPr/>
            </p:nvGrpSpPr>
            <p:grpSpPr>
              <a:xfrm>
                <a:off x="461225" y="3989700"/>
                <a:ext cx="1851000" cy="370200"/>
                <a:chOff x="461225" y="3249175"/>
                <a:chExt cx="1851000" cy="370200"/>
              </a:xfrm>
            </p:grpSpPr>
            <p:sp>
              <p:nvSpPr>
                <p:cNvPr id="170" name="Google Shape;170;p17"/>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71" name="Google Shape;171;p17"/>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72" name="Google Shape;172;p17"/>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73" name="Google Shape;173;p17"/>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74" name="Google Shape;174;p17"/>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75" name="Google Shape;175;p17"/>
              <p:cNvGrpSpPr/>
              <p:nvPr/>
            </p:nvGrpSpPr>
            <p:grpSpPr>
              <a:xfrm>
                <a:off x="461225" y="4360025"/>
                <a:ext cx="1851000" cy="370200"/>
                <a:chOff x="461225" y="3249175"/>
                <a:chExt cx="1851000" cy="370200"/>
              </a:xfrm>
            </p:grpSpPr>
            <p:sp>
              <p:nvSpPr>
                <p:cNvPr id="176" name="Google Shape;176;p17"/>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77" name="Google Shape;177;p17"/>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78" name="Google Shape;178;p17"/>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79" name="Google Shape;179;p17"/>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80" name="Google Shape;180;p17"/>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81" name="Google Shape;181;p17"/>
            <p:cNvSpPr/>
            <p:nvPr/>
          </p:nvSpPr>
          <p:spPr>
            <a:xfrm>
              <a:off x="2163900" y="279362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82" name="Google Shape;182;p17"/>
          <p:cNvGrpSpPr/>
          <p:nvPr/>
        </p:nvGrpSpPr>
        <p:grpSpPr>
          <a:xfrm>
            <a:off x="7663200" y="-725"/>
            <a:ext cx="1480800" cy="1396025"/>
            <a:chOff x="461225" y="3334200"/>
            <a:chExt cx="1480800" cy="1396025"/>
          </a:xfrm>
        </p:grpSpPr>
        <p:grpSp>
          <p:nvGrpSpPr>
            <p:cNvPr id="183" name="Google Shape;183;p17"/>
            <p:cNvGrpSpPr/>
            <p:nvPr/>
          </p:nvGrpSpPr>
          <p:grpSpPr>
            <a:xfrm>
              <a:off x="461225" y="3334200"/>
              <a:ext cx="1480800" cy="285300"/>
              <a:chOff x="461225" y="3334200"/>
              <a:chExt cx="1480800" cy="285300"/>
            </a:xfrm>
          </p:grpSpPr>
          <p:sp>
            <p:nvSpPr>
              <p:cNvPr id="184" name="Google Shape;184;p17"/>
              <p:cNvSpPr/>
              <p:nvPr/>
            </p:nvSpPr>
            <p:spPr>
              <a:xfrm>
                <a:off x="461225" y="3334200"/>
                <a:ext cx="370200" cy="28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85" name="Google Shape;185;p17"/>
              <p:cNvSpPr/>
              <p:nvPr/>
            </p:nvSpPr>
            <p:spPr>
              <a:xfrm>
                <a:off x="831425" y="3334200"/>
                <a:ext cx="370200" cy="28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86" name="Google Shape;186;p17"/>
              <p:cNvSpPr/>
              <p:nvPr/>
            </p:nvSpPr>
            <p:spPr>
              <a:xfrm>
                <a:off x="1201625" y="3334200"/>
                <a:ext cx="370200" cy="28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87" name="Google Shape;187;p17"/>
              <p:cNvSpPr/>
              <p:nvPr/>
            </p:nvSpPr>
            <p:spPr>
              <a:xfrm>
                <a:off x="1571825" y="3334200"/>
                <a:ext cx="370200" cy="28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88" name="Google Shape;188;p17"/>
            <p:cNvGrpSpPr/>
            <p:nvPr/>
          </p:nvGrpSpPr>
          <p:grpSpPr>
            <a:xfrm>
              <a:off x="461225" y="3619500"/>
              <a:ext cx="1480800" cy="370200"/>
              <a:chOff x="461225" y="3249175"/>
              <a:chExt cx="1480800" cy="370200"/>
            </a:xfrm>
          </p:grpSpPr>
          <p:sp>
            <p:nvSpPr>
              <p:cNvPr id="189" name="Google Shape;189;p17"/>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90" name="Google Shape;190;p17"/>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91" name="Google Shape;191;p17"/>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92" name="Google Shape;192;p17"/>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93" name="Google Shape;193;p17"/>
            <p:cNvGrpSpPr/>
            <p:nvPr/>
          </p:nvGrpSpPr>
          <p:grpSpPr>
            <a:xfrm>
              <a:off x="461225" y="3989700"/>
              <a:ext cx="1480800" cy="370200"/>
              <a:chOff x="461225" y="3249175"/>
              <a:chExt cx="1480800" cy="370200"/>
            </a:xfrm>
          </p:grpSpPr>
          <p:sp>
            <p:nvSpPr>
              <p:cNvPr id="194" name="Google Shape;194;p17"/>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95" name="Google Shape;195;p17"/>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96" name="Google Shape;196;p17"/>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97" name="Google Shape;197;p17"/>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98" name="Google Shape;198;p17"/>
            <p:cNvGrpSpPr/>
            <p:nvPr/>
          </p:nvGrpSpPr>
          <p:grpSpPr>
            <a:xfrm>
              <a:off x="461225" y="4360025"/>
              <a:ext cx="1480800" cy="370200"/>
              <a:chOff x="461225" y="3249175"/>
              <a:chExt cx="1480800" cy="370200"/>
            </a:xfrm>
          </p:grpSpPr>
          <p:sp>
            <p:nvSpPr>
              <p:cNvPr id="199" name="Google Shape;199;p17"/>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00" name="Google Shape;200;p17"/>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01" name="Google Shape;201;p17"/>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02" name="Google Shape;202;p17"/>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grpSp>
        <p:nvGrpSpPr>
          <p:cNvPr id="203" name="Google Shape;203;p17"/>
          <p:cNvGrpSpPr/>
          <p:nvPr/>
        </p:nvGrpSpPr>
        <p:grpSpPr>
          <a:xfrm>
            <a:off x="1843925" y="-725"/>
            <a:ext cx="7300075" cy="5144088"/>
            <a:chOff x="1870575" y="-635"/>
            <a:chExt cx="7300075" cy="5174097"/>
          </a:xfrm>
        </p:grpSpPr>
        <p:sp>
          <p:nvSpPr>
            <p:cNvPr id="204" name="Google Shape;204;p17"/>
            <p:cNvSpPr/>
            <p:nvPr/>
          </p:nvSpPr>
          <p:spPr>
            <a:xfrm>
              <a:off x="1870575" y="-635"/>
              <a:ext cx="7300075" cy="4989625"/>
            </a:xfrm>
            <a:custGeom>
              <a:rect b="b" l="l" r="r" t="t"/>
              <a:pathLst>
                <a:path extrusionOk="0" h="199585" w="292003">
                  <a:moveTo>
                    <a:pt x="76429" y="0"/>
                  </a:moveTo>
                  <a:lnTo>
                    <a:pt x="0" y="163603"/>
                  </a:lnTo>
                  <a:lnTo>
                    <a:pt x="250486" y="199585"/>
                  </a:lnTo>
                  <a:lnTo>
                    <a:pt x="292003" y="107785"/>
                  </a:lnTo>
                  <a:lnTo>
                    <a:pt x="292003" y="52891"/>
                  </a:lnTo>
                  <a:lnTo>
                    <a:pt x="234162" y="0"/>
                  </a:lnTo>
                  <a:close/>
                </a:path>
              </a:pathLst>
            </a:custGeom>
            <a:gradFill>
              <a:gsLst>
                <a:gs pos="0">
                  <a:schemeClr val="accent3"/>
                </a:gs>
                <a:gs pos="77000">
                  <a:schemeClr val="accent1"/>
                </a:gs>
                <a:gs pos="100000">
                  <a:schemeClr val="accent1"/>
                </a:gs>
              </a:gsLst>
              <a:lin ang="8099331" scaled="0"/>
            </a:gradFill>
            <a:ln>
              <a:noFill/>
            </a:ln>
          </p:spPr>
        </p:sp>
        <p:sp>
          <p:nvSpPr>
            <p:cNvPr id="205" name="Google Shape;205;p17"/>
            <p:cNvSpPr/>
            <p:nvPr/>
          </p:nvSpPr>
          <p:spPr>
            <a:xfrm>
              <a:off x="1870575" y="4089437"/>
              <a:ext cx="6285225" cy="1084025"/>
            </a:xfrm>
            <a:custGeom>
              <a:rect b="b" l="l" r="r" t="t"/>
              <a:pathLst>
                <a:path extrusionOk="0" h="43361" w="251409">
                  <a:moveTo>
                    <a:pt x="0" y="0"/>
                  </a:moveTo>
                  <a:lnTo>
                    <a:pt x="6458" y="43361"/>
                  </a:lnTo>
                  <a:lnTo>
                    <a:pt x="251409" y="43361"/>
                  </a:lnTo>
                  <a:lnTo>
                    <a:pt x="250494" y="35931"/>
                  </a:lnTo>
                  <a:close/>
                </a:path>
              </a:pathLst>
            </a:custGeom>
            <a:solidFill>
              <a:schemeClr val="accent5"/>
            </a:solidFill>
            <a:ln>
              <a:noFill/>
            </a:ln>
          </p:spPr>
        </p:sp>
      </p:grpSp>
      <p:sp>
        <p:nvSpPr>
          <p:cNvPr id="206" name="Google Shape;206;p17"/>
          <p:cNvSpPr txBox="1"/>
          <p:nvPr>
            <p:ph idx="1" type="body"/>
          </p:nvPr>
        </p:nvSpPr>
        <p:spPr>
          <a:xfrm>
            <a:off x="4631450" y="2170025"/>
            <a:ext cx="2896200" cy="1887600"/>
          </a:xfrm>
          <a:prstGeom prst="rect">
            <a:avLst/>
          </a:prstGeom>
        </p:spPr>
        <p:txBody>
          <a:bodyPr anchorCtr="0" anchor="t" bIns="91425" lIns="91425" spcFirstLastPara="1" rIns="91425" wrap="square" tIns="91425">
            <a:noAutofit/>
          </a:bodyPr>
          <a:lstStyle>
            <a:lvl1pPr indent="-292100" lvl="0" marL="457200">
              <a:lnSpc>
                <a:spcPct val="115000"/>
              </a:lnSpc>
              <a:spcBef>
                <a:spcPts val="0"/>
              </a:spcBef>
              <a:spcAft>
                <a:spcPts val="0"/>
              </a:spcAft>
              <a:buClr>
                <a:schemeClr val="lt1"/>
              </a:buClr>
              <a:buSzPts val="1000"/>
              <a:buFont typeface="Sora"/>
              <a:buChar char="●"/>
              <a:defRPr sz="1000"/>
            </a:lvl1pPr>
            <a:lvl2pPr indent="-292100" lvl="1" marL="914400">
              <a:lnSpc>
                <a:spcPct val="115000"/>
              </a:lnSpc>
              <a:spcBef>
                <a:spcPts val="800"/>
              </a:spcBef>
              <a:spcAft>
                <a:spcPts val="0"/>
              </a:spcAft>
              <a:buClr>
                <a:schemeClr val="lt1"/>
              </a:buClr>
              <a:buSzPts val="1000"/>
              <a:buFont typeface="Sora"/>
              <a:buChar char="○"/>
              <a:defRPr sz="1000"/>
            </a:lvl2pPr>
            <a:lvl3pPr indent="-228600" lvl="2" marL="1371600">
              <a:lnSpc>
                <a:spcPct val="115000"/>
              </a:lnSpc>
              <a:spcBef>
                <a:spcPts val="800"/>
              </a:spcBef>
              <a:spcAft>
                <a:spcPts val="0"/>
              </a:spcAft>
              <a:buNone/>
              <a:defRPr sz="1000"/>
            </a:lvl3pPr>
            <a:lvl4pPr indent="-292100" lvl="3" marL="1828800">
              <a:lnSpc>
                <a:spcPct val="115000"/>
              </a:lnSpc>
              <a:spcBef>
                <a:spcPts val="0"/>
              </a:spcBef>
              <a:spcAft>
                <a:spcPts val="0"/>
              </a:spcAft>
              <a:buClr>
                <a:schemeClr val="lt1"/>
              </a:buClr>
              <a:buSzPts val="1000"/>
              <a:buFont typeface="Sora"/>
              <a:buChar char="●"/>
              <a:defRPr sz="1000"/>
            </a:lvl4pPr>
            <a:lvl5pPr indent="-292100" lvl="4" marL="2286000">
              <a:lnSpc>
                <a:spcPct val="115000"/>
              </a:lnSpc>
              <a:spcBef>
                <a:spcPts val="800"/>
              </a:spcBef>
              <a:spcAft>
                <a:spcPts val="0"/>
              </a:spcAft>
              <a:buClr>
                <a:schemeClr val="lt1"/>
              </a:buClr>
              <a:buSzPts val="1000"/>
              <a:buFont typeface="Sora"/>
              <a:buChar char="○"/>
              <a:defRPr sz="1000"/>
            </a:lvl5pPr>
            <a:lvl6pPr indent="-292100" lvl="5" marL="2743200">
              <a:lnSpc>
                <a:spcPct val="115000"/>
              </a:lnSpc>
              <a:spcBef>
                <a:spcPts val="800"/>
              </a:spcBef>
              <a:spcAft>
                <a:spcPts val="0"/>
              </a:spcAft>
              <a:buClr>
                <a:schemeClr val="lt1"/>
              </a:buClr>
              <a:buSzPts val="1000"/>
              <a:buFont typeface="Sora"/>
              <a:buChar char="■"/>
              <a:defRPr sz="1000"/>
            </a:lvl6pPr>
            <a:lvl7pPr indent="-292100" lvl="6" marL="3200400">
              <a:lnSpc>
                <a:spcPct val="115000"/>
              </a:lnSpc>
              <a:spcBef>
                <a:spcPts val="800"/>
              </a:spcBef>
              <a:spcAft>
                <a:spcPts val="0"/>
              </a:spcAft>
              <a:buClr>
                <a:schemeClr val="lt1"/>
              </a:buClr>
              <a:buSzPts val="1000"/>
              <a:buFont typeface="Sora"/>
              <a:buChar char="●"/>
              <a:defRPr sz="1000"/>
            </a:lvl7pPr>
            <a:lvl8pPr indent="-292100" lvl="7" marL="3657600">
              <a:lnSpc>
                <a:spcPct val="115000"/>
              </a:lnSpc>
              <a:spcBef>
                <a:spcPts val="800"/>
              </a:spcBef>
              <a:spcAft>
                <a:spcPts val="0"/>
              </a:spcAft>
              <a:buClr>
                <a:schemeClr val="lt1"/>
              </a:buClr>
              <a:buSzPts val="1000"/>
              <a:buFont typeface="Sora"/>
              <a:buChar char="○"/>
              <a:defRPr sz="1000"/>
            </a:lvl8pPr>
            <a:lvl9pPr indent="-228600" lvl="8" marL="4114800">
              <a:lnSpc>
                <a:spcPct val="115000"/>
              </a:lnSpc>
              <a:spcBef>
                <a:spcPts val="800"/>
              </a:spcBef>
              <a:spcAft>
                <a:spcPts val="0"/>
              </a:spcAft>
              <a:buNone/>
              <a:defRPr sz="1000"/>
            </a:lvl9pPr>
          </a:lstStyle>
          <a:p/>
        </p:txBody>
      </p:sp>
      <p:sp>
        <p:nvSpPr>
          <p:cNvPr id="207" name="Google Shape;207;p17"/>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208" name="Google Shape;208;p17"/>
          <p:cNvSpPr txBox="1"/>
          <p:nvPr>
            <p:ph idx="2" type="body"/>
          </p:nvPr>
        </p:nvSpPr>
        <p:spPr>
          <a:xfrm>
            <a:off x="4631450" y="827575"/>
            <a:ext cx="2896200" cy="12003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Font typeface="Sora"/>
              <a:buChar char="●"/>
              <a:defRPr sz="1000"/>
            </a:lvl1pPr>
            <a:lvl2pPr indent="-292100" lvl="1" marL="914400">
              <a:spcBef>
                <a:spcPts val="800"/>
              </a:spcBef>
              <a:spcAft>
                <a:spcPts val="0"/>
              </a:spcAft>
              <a:buSzPts val="1000"/>
              <a:buFont typeface="Sora"/>
              <a:buChar char="○"/>
              <a:defRPr sz="1000"/>
            </a:lvl2pPr>
            <a:lvl3pPr indent="-292100" lvl="2" marL="1371600">
              <a:spcBef>
                <a:spcPts val="800"/>
              </a:spcBef>
              <a:spcAft>
                <a:spcPts val="0"/>
              </a:spcAft>
              <a:buSzPts val="1000"/>
              <a:buFont typeface="Sora"/>
              <a:buChar char="■"/>
              <a:defRPr sz="1000"/>
            </a:lvl3pPr>
            <a:lvl4pPr indent="-292100" lvl="3" marL="1828800">
              <a:spcBef>
                <a:spcPts val="800"/>
              </a:spcBef>
              <a:spcAft>
                <a:spcPts val="0"/>
              </a:spcAft>
              <a:buSzPts val="1000"/>
              <a:buFont typeface="Sora"/>
              <a:buChar char="●"/>
              <a:defRPr sz="1000"/>
            </a:lvl4pPr>
            <a:lvl5pPr indent="-292100" lvl="4" marL="2286000">
              <a:spcBef>
                <a:spcPts val="800"/>
              </a:spcBef>
              <a:spcAft>
                <a:spcPts val="0"/>
              </a:spcAft>
              <a:buSzPts val="1000"/>
              <a:buFont typeface="Sora"/>
              <a:buChar char="○"/>
              <a:defRPr sz="1000"/>
            </a:lvl5pPr>
            <a:lvl6pPr indent="-292100" lvl="5" marL="2743200">
              <a:spcBef>
                <a:spcPts val="800"/>
              </a:spcBef>
              <a:spcAft>
                <a:spcPts val="0"/>
              </a:spcAft>
              <a:buSzPts val="1000"/>
              <a:buFont typeface="Sora"/>
              <a:buChar char="■"/>
              <a:defRPr sz="1000"/>
            </a:lvl6pPr>
            <a:lvl7pPr indent="-292100" lvl="6" marL="3200400">
              <a:spcBef>
                <a:spcPts val="800"/>
              </a:spcBef>
              <a:spcAft>
                <a:spcPts val="0"/>
              </a:spcAft>
              <a:buSzPts val="1000"/>
              <a:buFont typeface="Sora"/>
              <a:buChar char="●"/>
              <a:defRPr sz="1000"/>
            </a:lvl7pPr>
            <a:lvl8pPr indent="-292100" lvl="7" marL="3657600">
              <a:spcBef>
                <a:spcPts val="800"/>
              </a:spcBef>
              <a:spcAft>
                <a:spcPts val="0"/>
              </a:spcAft>
              <a:buSzPts val="1000"/>
              <a:buFont typeface="Sora"/>
              <a:buChar char="○"/>
              <a:defRPr sz="1000"/>
            </a:lvl8pPr>
            <a:lvl9pPr indent="-292100" lvl="8" marL="4114800">
              <a:spcBef>
                <a:spcPts val="800"/>
              </a:spcBef>
              <a:spcAft>
                <a:spcPts val="800"/>
              </a:spcAft>
              <a:buSzPts val="1000"/>
              <a:buFont typeface="Sora"/>
              <a:buChar char="■"/>
              <a:defRPr sz="1000"/>
            </a:lvl9pPr>
          </a:lstStyle>
          <a:p/>
        </p:txBody>
      </p:sp>
      <p:sp>
        <p:nvSpPr>
          <p:cNvPr id="209" name="Google Shape;209;p17"/>
          <p:cNvSpPr txBox="1"/>
          <p:nvPr>
            <p:ph idx="3" type="title"/>
          </p:nvPr>
        </p:nvSpPr>
        <p:spPr>
          <a:xfrm>
            <a:off x="115025" y="502775"/>
            <a:ext cx="3905400" cy="5877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210" name="Google Shape;210;p17"/>
          <p:cNvSpPr txBox="1"/>
          <p:nvPr>
            <p:ph idx="4"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3 images">
  <p:cSld name="BLANK_1_1_1_1_2">
    <p:bg>
      <p:bgPr>
        <a:solidFill>
          <a:schemeClr val="lt1"/>
        </a:solidFill>
      </p:bgPr>
    </p:bg>
    <p:spTree>
      <p:nvGrpSpPr>
        <p:cNvPr id="211" name="Shape 211"/>
        <p:cNvGrpSpPr/>
        <p:nvPr/>
      </p:nvGrpSpPr>
      <p:grpSpPr>
        <a:xfrm>
          <a:off x="0" y="0"/>
          <a:ext cx="0" cy="0"/>
          <a:chOff x="0" y="0"/>
          <a:chExt cx="0" cy="0"/>
        </a:xfrm>
      </p:grpSpPr>
      <p:sp>
        <p:nvSpPr>
          <p:cNvPr id="212" name="Google Shape;212;p18"/>
          <p:cNvSpPr/>
          <p:nvPr/>
        </p:nvSpPr>
        <p:spPr>
          <a:xfrm flipH="1" rot="10800000">
            <a:off x="4482600" y="741600"/>
            <a:ext cx="46404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13" name="Google Shape;213;p18"/>
          <p:cNvSpPr/>
          <p:nvPr/>
        </p:nvSpPr>
        <p:spPr>
          <a:xfrm flipH="1" rot="10800000">
            <a:off x="4482600" y="1014475"/>
            <a:ext cx="46404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14" name="Google Shape;214;p18"/>
          <p:cNvSpPr/>
          <p:nvPr/>
        </p:nvSpPr>
        <p:spPr>
          <a:xfrm flipH="1" rot="10800000">
            <a:off x="4482600" y="1594038"/>
            <a:ext cx="46404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15" name="Google Shape;215;p18"/>
          <p:cNvSpPr/>
          <p:nvPr/>
        </p:nvSpPr>
        <p:spPr>
          <a:xfrm flipH="1" rot="10800000">
            <a:off x="4482600" y="1291263"/>
            <a:ext cx="46404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16" name="Google Shape;216;p18"/>
          <p:cNvSpPr txBox="1"/>
          <p:nvPr>
            <p:ph type="title"/>
          </p:nvPr>
        </p:nvSpPr>
        <p:spPr>
          <a:xfrm>
            <a:off x="91950" y="292050"/>
            <a:ext cx="4390500" cy="16035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None/>
              <a:defRPr sz="5500">
                <a:solidFill>
                  <a:schemeClr val="dk2"/>
                </a:solidFill>
              </a:defRPr>
            </a:lvl1pPr>
            <a:lvl2pPr lvl="1">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2pPr>
            <a:lvl3pPr lvl="2">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3pPr>
            <a:lvl4pPr lvl="3">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4pPr>
            <a:lvl5pPr lvl="4">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5pPr>
            <a:lvl6pPr lvl="5">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6pPr>
            <a:lvl7pPr lvl="6">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7pPr>
            <a:lvl8pPr lvl="7">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8pPr>
            <a:lvl9pPr lvl="8">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9pPr>
          </a:lstStyle>
          <a:p/>
        </p:txBody>
      </p:sp>
      <p:sp>
        <p:nvSpPr>
          <p:cNvPr id="217" name="Google Shape;217;p18"/>
          <p:cNvSpPr/>
          <p:nvPr>
            <p:ph idx="2" type="pic"/>
          </p:nvPr>
        </p:nvSpPr>
        <p:spPr>
          <a:xfrm>
            <a:off x="225300" y="3132125"/>
            <a:ext cx="1849800" cy="1770300"/>
          </a:xfrm>
          <a:prstGeom prst="rect">
            <a:avLst/>
          </a:prstGeom>
          <a:noFill/>
          <a:ln>
            <a:noFill/>
          </a:ln>
        </p:spPr>
      </p:sp>
      <p:sp>
        <p:nvSpPr>
          <p:cNvPr id="218" name="Google Shape;218;p18"/>
          <p:cNvSpPr/>
          <p:nvPr>
            <p:ph idx="3" type="pic"/>
          </p:nvPr>
        </p:nvSpPr>
        <p:spPr>
          <a:xfrm>
            <a:off x="5262525" y="228600"/>
            <a:ext cx="1865100" cy="1790100"/>
          </a:xfrm>
          <a:prstGeom prst="rect">
            <a:avLst/>
          </a:prstGeom>
          <a:noFill/>
          <a:ln>
            <a:noFill/>
          </a:ln>
        </p:spPr>
      </p:sp>
      <p:sp>
        <p:nvSpPr>
          <p:cNvPr id="219" name="Google Shape;219;p18"/>
          <p:cNvSpPr/>
          <p:nvPr>
            <p:ph idx="4" type="pic"/>
          </p:nvPr>
        </p:nvSpPr>
        <p:spPr>
          <a:xfrm>
            <a:off x="7281675" y="228600"/>
            <a:ext cx="1849800" cy="1790100"/>
          </a:xfrm>
          <a:prstGeom prst="rect">
            <a:avLst/>
          </a:prstGeom>
          <a:noFill/>
          <a:ln>
            <a:noFill/>
          </a:ln>
        </p:spPr>
      </p:sp>
      <p:sp>
        <p:nvSpPr>
          <p:cNvPr id="220" name="Google Shape;220;p18"/>
          <p:cNvSpPr txBox="1"/>
          <p:nvPr>
            <p:ph idx="1" type="subTitle"/>
          </p:nvPr>
        </p:nvSpPr>
        <p:spPr>
          <a:xfrm>
            <a:off x="5262525" y="2153019"/>
            <a:ext cx="1566900" cy="480900"/>
          </a:xfrm>
          <a:prstGeom prst="rect">
            <a:avLst/>
          </a:prstGeom>
        </p:spPr>
        <p:txBody>
          <a:bodyPr anchorCtr="0" anchor="t" bIns="91425" lIns="0" spcFirstLastPara="1" rIns="91425" wrap="square" tIns="0">
            <a:noAutofit/>
          </a:bodyPr>
          <a:lstStyle>
            <a:lvl1pPr lvl="0">
              <a:spcBef>
                <a:spcPts val="0"/>
              </a:spcBef>
              <a:spcAft>
                <a:spcPts val="0"/>
              </a:spcAft>
              <a:buClr>
                <a:schemeClr val="dk2"/>
              </a:buClr>
              <a:buSzPts val="1000"/>
              <a:buFont typeface="Sora"/>
              <a:buNone/>
              <a:defRPr sz="1000">
                <a:solidFill>
                  <a:schemeClr val="dk2"/>
                </a:solidFill>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221" name="Google Shape;221;p18"/>
          <p:cNvSpPr txBox="1"/>
          <p:nvPr>
            <p:ph idx="5" type="subTitle"/>
          </p:nvPr>
        </p:nvSpPr>
        <p:spPr>
          <a:xfrm>
            <a:off x="7281675" y="2153019"/>
            <a:ext cx="1566900" cy="480900"/>
          </a:xfrm>
          <a:prstGeom prst="rect">
            <a:avLst/>
          </a:prstGeom>
        </p:spPr>
        <p:txBody>
          <a:bodyPr anchorCtr="0" anchor="t" bIns="91425" lIns="0" spcFirstLastPara="1" rIns="91425" wrap="square" tIns="0">
            <a:noAutofit/>
          </a:bodyPr>
          <a:lstStyle>
            <a:lvl1pPr lvl="0">
              <a:spcBef>
                <a:spcPts val="0"/>
              </a:spcBef>
              <a:spcAft>
                <a:spcPts val="0"/>
              </a:spcAft>
              <a:buClr>
                <a:schemeClr val="dk2"/>
              </a:buClr>
              <a:buSzPts val="1000"/>
              <a:buFont typeface="Sora"/>
              <a:buNone/>
              <a:defRPr sz="1000">
                <a:solidFill>
                  <a:schemeClr val="dk2"/>
                </a:solidFill>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222" name="Google Shape;222;p18"/>
          <p:cNvSpPr txBox="1"/>
          <p:nvPr>
            <p:ph idx="6"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223" name="Google Shape;223;p18"/>
          <p:cNvSpPr txBox="1"/>
          <p:nvPr>
            <p:ph idx="7" type="title"/>
          </p:nvPr>
        </p:nvSpPr>
        <p:spPr>
          <a:xfrm>
            <a:off x="7420225" y="4723025"/>
            <a:ext cx="1583400" cy="189300"/>
          </a:xfrm>
          <a:prstGeom prst="rect">
            <a:avLst/>
          </a:prstGeom>
        </p:spPr>
        <p:txBody>
          <a:bodyPr anchorCtr="0" anchor="b" bIns="0" lIns="182875" spcFirstLastPara="1" rIns="91425" wrap="square" tIns="91425">
            <a:noAutofit/>
          </a:bodyPr>
          <a:lstStyle>
            <a:lvl1pPr lvl="0" algn="r">
              <a:spcBef>
                <a:spcPts val="0"/>
              </a:spcBef>
              <a:spcAft>
                <a:spcPts val="0"/>
              </a:spcAft>
              <a:buNone/>
              <a:defRPr sz="900">
                <a:solidFill>
                  <a:schemeClr val="dk2"/>
                </a:solidFill>
                <a:latin typeface="Sora"/>
                <a:ea typeface="Sora"/>
                <a:cs typeface="Sora"/>
                <a:sym typeface="Sora"/>
              </a:defRPr>
            </a:lvl1pPr>
            <a:lvl2pPr lvl="1"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224" name="Google Shape;224;p18"/>
          <p:cNvSpPr txBox="1"/>
          <p:nvPr>
            <p:ph idx="8" type="subTitle"/>
          </p:nvPr>
        </p:nvSpPr>
        <p:spPr>
          <a:xfrm>
            <a:off x="2216381" y="3132125"/>
            <a:ext cx="1566900" cy="480900"/>
          </a:xfrm>
          <a:prstGeom prst="rect">
            <a:avLst/>
          </a:prstGeom>
        </p:spPr>
        <p:txBody>
          <a:bodyPr anchorCtr="0" anchor="t" bIns="91425" lIns="0" spcFirstLastPara="1" rIns="91425" wrap="square" tIns="0">
            <a:noAutofit/>
          </a:bodyPr>
          <a:lstStyle>
            <a:lvl1pPr lvl="0">
              <a:spcBef>
                <a:spcPts val="0"/>
              </a:spcBef>
              <a:spcAft>
                <a:spcPts val="0"/>
              </a:spcAft>
              <a:buClr>
                <a:schemeClr val="dk2"/>
              </a:buClr>
              <a:buSzPts val="1000"/>
              <a:buFont typeface="Sora"/>
              <a:buNone/>
              <a:defRPr sz="1000">
                <a:solidFill>
                  <a:schemeClr val="dk2"/>
                </a:solidFill>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grpSp>
        <p:nvGrpSpPr>
          <p:cNvPr id="225" name="Google Shape;225;p18"/>
          <p:cNvGrpSpPr/>
          <p:nvPr/>
        </p:nvGrpSpPr>
        <p:grpSpPr>
          <a:xfrm>
            <a:off x="4308382" y="2704009"/>
            <a:ext cx="4833127" cy="2437045"/>
            <a:chOff x="4308382" y="2704009"/>
            <a:chExt cx="4833127" cy="2437045"/>
          </a:xfrm>
        </p:grpSpPr>
        <p:sp>
          <p:nvSpPr>
            <p:cNvPr id="226" name="Google Shape;226;p18"/>
            <p:cNvSpPr/>
            <p:nvPr/>
          </p:nvSpPr>
          <p:spPr>
            <a:xfrm>
              <a:off x="4308382" y="4487840"/>
              <a:ext cx="4833127" cy="653214"/>
            </a:xfrm>
            <a:custGeom>
              <a:rect b="b" l="l" r="r" t="t"/>
              <a:pathLst>
                <a:path extrusionOk="0" h="12128" w="89735">
                  <a:moveTo>
                    <a:pt x="6834" y="1"/>
                  </a:moveTo>
                  <a:lnTo>
                    <a:pt x="6030" y="336"/>
                  </a:lnTo>
                  <a:lnTo>
                    <a:pt x="5271" y="671"/>
                  </a:lnTo>
                  <a:lnTo>
                    <a:pt x="4556" y="1006"/>
                  </a:lnTo>
                  <a:lnTo>
                    <a:pt x="3887" y="1363"/>
                  </a:lnTo>
                  <a:lnTo>
                    <a:pt x="3284" y="1720"/>
                  </a:lnTo>
                  <a:lnTo>
                    <a:pt x="2703" y="2078"/>
                  </a:lnTo>
                  <a:lnTo>
                    <a:pt x="2212" y="2457"/>
                  </a:lnTo>
                  <a:lnTo>
                    <a:pt x="1743" y="2815"/>
                  </a:lnTo>
                  <a:lnTo>
                    <a:pt x="1341" y="3194"/>
                  </a:lnTo>
                  <a:lnTo>
                    <a:pt x="983" y="3574"/>
                  </a:lnTo>
                  <a:lnTo>
                    <a:pt x="693" y="3954"/>
                  </a:lnTo>
                  <a:lnTo>
                    <a:pt x="447" y="4333"/>
                  </a:lnTo>
                  <a:lnTo>
                    <a:pt x="246" y="4713"/>
                  </a:lnTo>
                  <a:lnTo>
                    <a:pt x="112" y="5093"/>
                  </a:lnTo>
                  <a:lnTo>
                    <a:pt x="68" y="5294"/>
                  </a:lnTo>
                  <a:lnTo>
                    <a:pt x="45" y="5495"/>
                  </a:lnTo>
                  <a:lnTo>
                    <a:pt x="23" y="5673"/>
                  </a:lnTo>
                  <a:lnTo>
                    <a:pt x="1" y="5874"/>
                  </a:lnTo>
                  <a:lnTo>
                    <a:pt x="23" y="6098"/>
                  </a:lnTo>
                  <a:lnTo>
                    <a:pt x="45" y="6299"/>
                  </a:lnTo>
                  <a:lnTo>
                    <a:pt x="90" y="6500"/>
                  </a:lnTo>
                  <a:lnTo>
                    <a:pt x="135" y="6723"/>
                  </a:lnTo>
                  <a:lnTo>
                    <a:pt x="202" y="6924"/>
                  </a:lnTo>
                  <a:lnTo>
                    <a:pt x="291" y="7125"/>
                  </a:lnTo>
                  <a:lnTo>
                    <a:pt x="403" y="7326"/>
                  </a:lnTo>
                  <a:lnTo>
                    <a:pt x="514" y="7527"/>
                  </a:lnTo>
                  <a:lnTo>
                    <a:pt x="782" y="7951"/>
                  </a:lnTo>
                  <a:lnTo>
                    <a:pt x="1140" y="8353"/>
                  </a:lnTo>
                  <a:lnTo>
                    <a:pt x="1542" y="8755"/>
                  </a:lnTo>
                  <a:lnTo>
                    <a:pt x="2011" y="9157"/>
                  </a:lnTo>
                  <a:lnTo>
                    <a:pt x="2524" y="9537"/>
                  </a:lnTo>
                  <a:lnTo>
                    <a:pt x="3105" y="9939"/>
                  </a:lnTo>
                  <a:lnTo>
                    <a:pt x="3753" y="10319"/>
                  </a:lnTo>
                  <a:lnTo>
                    <a:pt x="4445" y="10698"/>
                  </a:lnTo>
                  <a:lnTo>
                    <a:pt x="5204" y="11056"/>
                  </a:lnTo>
                  <a:lnTo>
                    <a:pt x="6030" y="11435"/>
                  </a:lnTo>
                  <a:lnTo>
                    <a:pt x="6901" y="11793"/>
                  </a:lnTo>
                  <a:lnTo>
                    <a:pt x="7839" y="12128"/>
                  </a:lnTo>
                  <a:lnTo>
                    <a:pt x="84799" y="12128"/>
                  </a:lnTo>
                  <a:lnTo>
                    <a:pt x="89734" y="9783"/>
                  </a:lnTo>
                  <a:lnTo>
                    <a:pt x="89734" y="1966"/>
                  </a:lnTo>
                  <a:lnTo>
                    <a:pt x="89310" y="1698"/>
                  </a:lnTo>
                  <a:lnTo>
                    <a:pt x="88886" y="1452"/>
                  </a:lnTo>
                  <a:lnTo>
                    <a:pt x="88439" y="1207"/>
                  </a:lnTo>
                  <a:lnTo>
                    <a:pt x="87948" y="961"/>
                  </a:lnTo>
                  <a:lnTo>
                    <a:pt x="86920" y="470"/>
                  </a:lnTo>
                  <a:lnTo>
                    <a:pt x="85781" y="1"/>
                  </a:lnTo>
                  <a:lnTo>
                    <a:pt x="84977" y="314"/>
                  </a:lnTo>
                  <a:lnTo>
                    <a:pt x="84106" y="604"/>
                  </a:lnTo>
                  <a:lnTo>
                    <a:pt x="83235" y="917"/>
                  </a:lnTo>
                  <a:lnTo>
                    <a:pt x="82297" y="1185"/>
                  </a:lnTo>
                  <a:lnTo>
                    <a:pt x="81359" y="1475"/>
                  </a:lnTo>
                  <a:lnTo>
                    <a:pt x="80355" y="1743"/>
                  </a:lnTo>
                  <a:lnTo>
                    <a:pt x="79350" y="2011"/>
                  </a:lnTo>
                  <a:lnTo>
                    <a:pt x="78300" y="2256"/>
                  </a:lnTo>
                  <a:lnTo>
                    <a:pt x="77228" y="2502"/>
                  </a:lnTo>
                  <a:lnTo>
                    <a:pt x="76111" y="2725"/>
                  </a:lnTo>
                  <a:lnTo>
                    <a:pt x="74972" y="2971"/>
                  </a:lnTo>
                  <a:lnTo>
                    <a:pt x="73811" y="3172"/>
                  </a:lnTo>
                  <a:lnTo>
                    <a:pt x="72627" y="3395"/>
                  </a:lnTo>
                  <a:lnTo>
                    <a:pt x="71421" y="3574"/>
                  </a:lnTo>
                  <a:lnTo>
                    <a:pt x="68920" y="3954"/>
                  </a:lnTo>
                  <a:lnTo>
                    <a:pt x="66329" y="4266"/>
                  </a:lnTo>
                  <a:lnTo>
                    <a:pt x="63672" y="4557"/>
                  </a:lnTo>
                  <a:lnTo>
                    <a:pt x="60925" y="4802"/>
                  </a:lnTo>
                  <a:lnTo>
                    <a:pt x="58111" y="5003"/>
                  </a:lnTo>
                  <a:lnTo>
                    <a:pt x="55230" y="5160"/>
                  </a:lnTo>
                  <a:lnTo>
                    <a:pt x="52304" y="5271"/>
                  </a:lnTo>
                  <a:lnTo>
                    <a:pt x="49334" y="5361"/>
                  </a:lnTo>
                  <a:lnTo>
                    <a:pt x="46319" y="5383"/>
                  </a:lnTo>
                  <a:lnTo>
                    <a:pt x="43282" y="5361"/>
                  </a:lnTo>
                  <a:lnTo>
                    <a:pt x="40312" y="5271"/>
                  </a:lnTo>
                  <a:lnTo>
                    <a:pt x="37386" y="5160"/>
                  </a:lnTo>
                  <a:lnTo>
                    <a:pt x="34505" y="5003"/>
                  </a:lnTo>
                  <a:lnTo>
                    <a:pt x="31691" y="4802"/>
                  </a:lnTo>
                  <a:lnTo>
                    <a:pt x="28944" y="4557"/>
                  </a:lnTo>
                  <a:lnTo>
                    <a:pt x="26286" y="4266"/>
                  </a:lnTo>
                  <a:lnTo>
                    <a:pt x="23696" y="3954"/>
                  </a:lnTo>
                  <a:lnTo>
                    <a:pt x="21195" y="3574"/>
                  </a:lnTo>
                  <a:lnTo>
                    <a:pt x="19989" y="3395"/>
                  </a:lnTo>
                  <a:lnTo>
                    <a:pt x="18805" y="3172"/>
                  </a:lnTo>
                  <a:lnTo>
                    <a:pt x="17644" y="2971"/>
                  </a:lnTo>
                  <a:lnTo>
                    <a:pt x="16505" y="2725"/>
                  </a:lnTo>
                  <a:lnTo>
                    <a:pt x="15410" y="2502"/>
                  </a:lnTo>
                  <a:lnTo>
                    <a:pt x="14316" y="2256"/>
                  </a:lnTo>
                  <a:lnTo>
                    <a:pt x="13266" y="2011"/>
                  </a:lnTo>
                  <a:lnTo>
                    <a:pt x="12261" y="1743"/>
                  </a:lnTo>
                  <a:lnTo>
                    <a:pt x="11279" y="1475"/>
                  </a:lnTo>
                  <a:lnTo>
                    <a:pt x="10318" y="1185"/>
                  </a:lnTo>
                  <a:lnTo>
                    <a:pt x="9403" y="917"/>
                  </a:lnTo>
                  <a:lnTo>
                    <a:pt x="8509" y="604"/>
                  </a:lnTo>
                  <a:lnTo>
                    <a:pt x="7661" y="314"/>
                  </a:lnTo>
                  <a:lnTo>
                    <a:pt x="6834" y="1"/>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227" name="Google Shape;227;p18"/>
            <p:cNvSpPr/>
            <p:nvPr/>
          </p:nvSpPr>
          <p:spPr>
            <a:xfrm>
              <a:off x="4308382" y="3740892"/>
              <a:ext cx="4833127" cy="741006"/>
            </a:xfrm>
            <a:custGeom>
              <a:rect b="b" l="l" r="r" t="t"/>
              <a:pathLst>
                <a:path extrusionOk="0" h="13758" w="89735">
                  <a:moveTo>
                    <a:pt x="13289" y="0"/>
                  </a:moveTo>
                  <a:lnTo>
                    <a:pt x="11725" y="402"/>
                  </a:lnTo>
                  <a:lnTo>
                    <a:pt x="10251" y="826"/>
                  </a:lnTo>
                  <a:lnTo>
                    <a:pt x="8889" y="1251"/>
                  </a:lnTo>
                  <a:lnTo>
                    <a:pt x="7594" y="1697"/>
                  </a:lnTo>
                  <a:lnTo>
                    <a:pt x="6410" y="2166"/>
                  </a:lnTo>
                  <a:lnTo>
                    <a:pt x="5316" y="2635"/>
                  </a:lnTo>
                  <a:lnTo>
                    <a:pt x="4333" y="3127"/>
                  </a:lnTo>
                  <a:lnTo>
                    <a:pt x="3864" y="3372"/>
                  </a:lnTo>
                  <a:lnTo>
                    <a:pt x="3440" y="3618"/>
                  </a:lnTo>
                  <a:lnTo>
                    <a:pt x="3038" y="3886"/>
                  </a:lnTo>
                  <a:lnTo>
                    <a:pt x="2636" y="4132"/>
                  </a:lnTo>
                  <a:lnTo>
                    <a:pt x="2279" y="4377"/>
                  </a:lnTo>
                  <a:lnTo>
                    <a:pt x="1944" y="4645"/>
                  </a:lnTo>
                  <a:lnTo>
                    <a:pt x="1653" y="4913"/>
                  </a:lnTo>
                  <a:lnTo>
                    <a:pt x="1363" y="5159"/>
                  </a:lnTo>
                  <a:lnTo>
                    <a:pt x="1117" y="5427"/>
                  </a:lnTo>
                  <a:lnTo>
                    <a:pt x="872" y="5695"/>
                  </a:lnTo>
                  <a:lnTo>
                    <a:pt x="671" y="5963"/>
                  </a:lnTo>
                  <a:lnTo>
                    <a:pt x="492" y="6231"/>
                  </a:lnTo>
                  <a:lnTo>
                    <a:pt x="358" y="6499"/>
                  </a:lnTo>
                  <a:lnTo>
                    <a:pt x="224" y="6789"/>
                  </a:lnTo>
                  <a:lnTo>
                    <a:pt x="135" y="7057"/>
                  </a:lnTo>
                  <a:lnTo>
                    <a:pt x="68" y="7325"/>
                  </a:lnTo>
                  <a:lnTo>
                    <a:pt x="23" y="7616"/>
                  </a:lnTo>
                  <a:lnTo>
                    <a:pt x="1" y="7884"/>
                  </a:lnTo>
                  <a:lnTo>
                    <a:pt x="23" y="8085"/>
                  </a:lnTo>
                  <a:lnTo>
                    <a:pt x="45" y="8263"/>
                  </a:lnTo>
                  <a:lnTo>
                    <a:pt x="68" y="8464"/>
                  </a:lnTo>
                  <a:lnTo>
                    <a:pt x="112" y="8665"/>
                  </a:lnTo>
                  <a:lnTo>
                    <a:pt x="246" y="9045"/>
                  </a:lnTo>
                  <a:lnTo>
                    <a:pt x="447" y="9425"/>
                  </a:lnTo>
                  <a:lnTo>
                    <a:pt x="693" y="9804"/>
                  </a:lnTo>
                  <a:lnTo>
                    <a:pt x="983" y="10184"/>
                  </a:lnTo>
                  <a:lnTo>
                    <a:pt x="1341" y="10564"/>
                  </a:lnTo>
                  <a:lnTo>
                    <a:pt x="1743" y="10943"/>
                  </a:lnTo>
                  <a:lnTo>
                    <a:pt x="2212" y="11301"/>
                  </a:lnTo>
                  <a:lnTo>
                    <a:pt x="2703" y="11680"/>
                  </a:lnTo>
                  <a:lnTo>
                    <a:pt x="3284" y="12038"/>
                  </a:lnTo>
                  <a:lnTo>
                    <a:pt x="3887" y="12395"/>
                  </a:lnTo>
                  <a:lnTo>
                    <a:pt x="4556" y="12752"/>
                  </a:lnTo>
                  <a:lnTo>
                    <a:pt x="5271" y="13087"/>
                  </a:lnTo>
                  <a:lnTo>
                    <a:pt x="6030" y="13422"/>
                  </a:lnTo>
                  <a:lnTo>
                    <a:pt x="6834" y="13757"/>
                  </a:lnTo>
                  <a:lnTo>
                    <a:pt x="7661" y="13445"/>
                  </a:lnTo>
                  <a:lnTo>
                    <a:pt x="8509" y="13154"/>
                  </a:lnTo>
                  <a:lnTo>
                    <a:pt x="9403" y="12864"/>
                  </a:lnTo>
                  <a:lnTo>
                    <a:pt x="10318" y="12574"/>
                  </a:lnTo>
                  <a:lnTo>
                    <a:pt x="11279" y="12283"/>
                  </a:lnTo>
                  <a:lnTo>
                    <a:pt x="12261" y="12015"/>
                  </a:lnTo>
                  <a:lnTo>
                    <a:pt x="13266" y="11747"/>
                  </a:lnTo>
                  <a:lnTo>
                    <a:pt x="14316" y="11502"/>
                  </a:lnTo>
                  <a:lnTo>
                    <a:pt x="15410" y="11256"/>
                  </a:lnTo>
                  <a:lnTo>
                    <a:pt x="16505" y="11033"/>
                  </a:lnTo>
                  <a:lnTo>
                    <a:pt x="17644" y="10809"/>
                  </a:lnTo>
                  <a:lnTo>
                    <a:pt x="18805" y="10586"/>
                  </a:lnTo>
                  <a:lnTo>
                    <a:pt x="19989" y="10385"/>
                  </a:lnTo>
                  <a:lnTo>
                    <a:pt x="21195" y="10184"/>
                  </a:lnTo>
                  <a:lnTo>
                    <a:pt x="23696" y="9804"/>
                  </a:lnTo>
                  <a:lnTo>
                    <a:pt x="26286" y="9492"/>
                  </a:lnTo>
                  <a:lnTo>
                    <a:pt x="28944" y="9201"/>
                  </a:lnTo>
                  <a:lnTo>
                    <a:pt x="31691" y="8956"/>
                  </a:lnTo>
                  <a:lnTo>
                    <a:pt x="34505" y="8755"/>
                  </a:lnTo>
                  <a:lnTo>
                    <a:pt x="37386" y="8598"/>
                  </a:lnTo>
                  <a:lnTo>
                    <a:pt x="40312" y="8487"/>
                  </a:lnTo>
                  <a:lnTo>
                    <a:pt x="43282" y="8420"/>
                  </a:lnTo>
                  <a:lnTo>
                    <a:pt x="46319" y="8397"/>
                  </a:lnTo>
                  <a:lnTo>
                    <a:pt x="49334" y="8420"/>
                  </a:lnTo>
                  <a:lnTo>
                    <a:pt x="52304" y="8487"/>
                  </a:lnTo>
                  <a:lnTo>
                    <a:pt x="55230" y="8598"/>
                  </a:lnTo>
                  <a:lnTo>
                    <a:pt x="58111" y="8755"/>
                  </a:lnTo>
                  <a:lnTo>
                    <a:pt x="60925" y="8956"/>
                  </a:lnTo>
                  <a:lnTo>
                    <a:pt x="63672" y="9201"/>
                  </a:lnTo>
                  <a:lnTo>
                    <a:pt x="66329" y="9492"/>
                  </a:lnTo>
                  <a:lnTo>
                    <a:pt x="68920" y="9804"/>
                  </a:lnTo>
                  <a:lnTo>
                    <a:pt x="71421" y="10184"/>
                  </a:lnTo>
                  <a:lnTo>
                    <a:pt x="72627" y="10385"/>
                  </a:lnTo>
                  <a:lnTo>
                    <a:pt x="73811" y="10586"/>
                  </a:lnTo>
                  <a:lnTo>
                    <a:pt x="74972" y="10809"/>
                  </a:lnTo>
                  <a:lnTo>
                    <a:pt x="76111" y="11033"/>
                  </a:lnTo>
                  <a:lnTo>
                    <a:pt x="77228" y="11256"/>
                  </a:lnTo>
                  <a:lnTo>
                    <a:pt x="78300" y="11502"/>
                  </a:lnTo>
                  <a:lnTo>
                    <a:pt x="79350" y="11747"/>
                  </a:lnTo>
                  <a:lnTo>
                    <a:pt x="80355" y="12015"/>
                  </a:lnTo>
                  <a:lnTo>
                    <a:pt x="81359" y="12283"/>
                  </a:lnTo>
                  <a:lnTo>
                    <a:pt x="82297" y="12574"/>
                  </a:lnTo>
                  <a:lnTo>
                    <a:pt x="83235" y="12864"/>
                  </a:lnTo>
                  <a:lnTo>
                    <a:pt x="84106" y="13154"/>
                  </a:lnTo>
                  <a:lnTo>
                    <a:pt x="84977" y="13445"/>
                  </a:lnTo>
                  <a:lnTo>
                    <a:pt x="85781" y="13757"/>
                  </a:lnTo>
                  <a:lnTo>
                    <a:pt x="86920" y="13288"/>
                  </a:lnTo>
                  <a:lnTo>
                    <a:pt x="87948" y="12797"/>
                  </a:lnTo>
                  <a:lnTo>
                    <a:pt x="88439" y="12551"/>
                  </a:lnTo>
                  <a:lnTo>
                    <a:pt x="88886" y="12306"/>
                  </a:lnTo>
                  <a:lnTo>
                    <a:pt x="89310" y="12060"/>
                  </a:lnTo>
                  <a:lnTo>
                    <a:pt x="89734" y="11792"/>
                  </a:lnTo>
                  <a:lnTo>
                    <a:pt x="89734" y="3975"/>
                  </a:lnTo>
                  <a:lnTo>
                    <a:pt x="89288" y="3685"/>
                  </a:lnTo>
                  <a:lnTo>
                    <a:pt x="88819" y="3417"/>
                  </a:lnTo>
                  <a:lnTo>
                    <a:pt x="88305" y="3149"/>
                  </a:lnTo>
                  <a:lnTo>
                    <a:pt x="87791" y="2881"/>
                  </a:lnTo>
                  <a:lnTo>
                    <a:pt x="87233" y="2613"/>
                  </a:lnTo>
                  <a:lnTo>
                    <a:pt x="86652" y="2367"/>
                  </a:lnTo>
                  <a:lnTo>
                    <a:pt x="86049" y="2099"/>
                  </a:lnTo>
                  <a:lnTo>
                    <a:pt x="85402" y="1854"/>
                  </a:lnTo>
                  <a:lnTo>
                    <a:pt x="84039" y="1362"/>
                  </a:lnTo>
                  <a:lnTo>
                    <a:pt x="82588" y="893"/>
                  </a:lnTo>
                  <a:lnTo>
                    <a:pt x="81002" y="424"/>
                  </a:lnTo>
                  <a:lnTo>
                    <a:pt x="79327" y="0"/>
                  </a:lnTo>
                  <a:lnTo>
                    <a:pt x="77652" y="380"/>
                  </a:lnTo>
                  <a:lnTo>
                    <a:pt x="75910" y="759"/>
                  </a:lnTo>
                  <a:lnTo>
                    <a:pt x="74101" y="1117"/>
                  </a:lnTo>
                  <a:lnTo>
                    <a:pt x="72225" y="1429"/>
                  </a:lnTo>
                  <a:lnTo>
                    <a:pt x="70305" y="1742"/>
                  </a:lnTo>
                  <a:lnTo>
                    <a:pt x="68317" y="2010"/>
                  </a:lnTo>
                  <a:lnTo>
                    <a:pt x="66307" y="2278"/>
                  </a:lnTo>
                  <a:lnTo>
                    <a:pt x="64230" y="2501"/>
                  </a:lnTo>
                  <a:lnTo>
                    <a:pt x="62108" y="2702"/>
                  </a:lnTo>
                  <a:lnTo>
                    <a:pt x="59942" y="2881"/>
                  </a:lnTo>
                  <a:lnTo>
                    <a:pt x="57754" y="3015"/>
                  </a:lnTo>
                  <a:lnTo>
                    <a:pt x="55520" y="3149"/>
                  </a:lnTo>
                  <a:lnTo>
                    <a:pt x="53242" y="3238"/>
                  </a:lnTo>
                  <a:lnTo>
                    <a:pt x="50964" y="3305"/>
                  </a:lnTo>
                  <a:lnTo>
                    <a:pt x="48642" y="3350"/>
                  </a:lnTo>
                  <a:lnTo>
                    <a:pt x="46319" y="3372"/>
                  </a:lnTo>
                  <a:lnTo>
                    <a:pt x="43974" y="3350"/>
                  </a:lnTo>
                  <a:lnTo>
                    <a:pt x="41652" y="3305"/>
                  </a:lnTo>
                  <a:lnTo>
                    <a:pt x="39374" y="3238"/>
                  </a:lnTo>
                  <a:lnTo>
                    <a:pt x="37096" y="3149"/>
                  </a:lnTo>
                  <a:lnTo>
                    <a:pt x="34885" y="3015"/>
                  </a:lnTo>
                  <a:lnTo>
                    <a:pt x="32674" y="2881"/>
                  </a:lnTo>
                  <a:lnTo>
                    <a:pt x="30507" y="2702"/>
                  </a:lnTo>
                  <a:lnTo>
                    <a:pt x="28408" y="2501"/>
                  </a:lnTo>
                  <a:lnTo>
                    <a:pt x="26331" y="2278"/>
                  </a:lnTo>
                  <a:lnTo>
                    <a:pt x="24299" y="2010"/>
                  </a:lnTo>
                  <a:lnTo>
                    <a:pt x="22311" y="1742"/>
                  </a:lnTo>
                  <a:lnTo>
                    <a:pt x="20391" y="1429"/>
                  </a:lnTo>
                  <a:lnTo>
                    <a:pt x="18515" y="1117"/>
                  </a:lnTo>
                  <a:lnTo>
                    <a:pt x="16706" y="759"/>
                  </a:lnTo>
                  <a:lnTo>
                    <a:pt x="14964" y="380"/>
                  </a:lnTo>
                  <a:lnTo>
                    <a:pt x="13289" y="0"/>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228" name="Google Shape;228;p18"/>
            <p:cNvSpPr/>
            <p:nvPr/>
          </p:nvSpPr>
          <p:spPr>
            <a:xfrm>
              <a:off x="4308382" y="2704009"/>
              <a:ext cx="4833127" cy="1032065"/>
            </a:xfrm>
            <a:custGeom>
              <a:rect b="b" l="l" r="r" t="t"/>
              <a:pathLst>
                <a:path extrusionOk="0" h="19162" w="89735">
                  <a:moveTo>
                    <a:pt x="43929" y="0"/>
                  </a:moveTo>
                  <a:lnTo>
                    <a:pt x="41585" y="45"/>
                  </a:lnTo>
                  <a:lnTo>
                    <a:pt x="39262" y="134"/>
                  </a:lnTo>
                  <a:lnTo>
                    <a:pt x="36984" y="224"/>
                  </a:lnTo>
                  <a:lnTo>
                    <a:pt x="34751" y="358"/>
                  </a:lnTo>
                  <a:lnTo>
                    <a:pt x="32562" y="492"/>
                  </a:lnTo>
                  <a:lnTo>
                    <a:pt x="30396" y="670"/>
                  </a:lnTo>
                  <a:lnTo>
                    <a:pt x="28296" y="871"/>
                  </a:lnTo>
                  <a:lnTo>
                    <a:pt x="26264" y="1117"/>
                  </a:lnTo>
                  <a:lnTo>
                    <a:pt x="24254" y="1363"/>
                  </a:lnTo>
                  <a:lnTo>
                    <a:pt x="22311" y="1631"/>
                  </a:lnTo>
                  <a:lnTo>
                    <a:pt x="20435" y="1921"/>
                  </a:lnTo>
                  <a:lnTo>
                    <a:pt x="18626" y="2233"/>
                  </a:lnTo>
                  <a:lnTo>
                    <a:pt x="16884" y="2568"/>
                  </a:lnTo>
                  <a:lnTo>
                    <a:pt x="15187" y="2926"/>
                  </a:lnTo>
                  <a:lnTo>
                    <a:pt x="13579" y="3305"/>
                  </a:lnTo>
                  <a:lnTo>
                    <a:pt x="12060" y="3685"/>
                  </a:lnTo>
                  <a:lnTo>
                    <a:pt x="10586" y="4087"/>
                  </a:lnTo>
                  <a:lnTo>
                    <a:pt x="9224" y="4534"/>
                  </a:lnTo>
                  <a:lnTo>
                    <a:pt x="7929" y="4958"/>
                  </a:lnTo>
                  <a:lnTo>
                    <a:pt x="6723" y="5427"/>
                  </a:lnTo>
                  <a:lnTo>
                    <a:pt x="5606" y="5896"/>
                  </a:lnTo>
                  <a:lnTo>
                    <a:pt x="4579" y="6387"/>
                  </a:lnTo>
                  <a:lnTo>
                    <a:pt x="4110" y="6633"/>
                  </a:lnTo>
                  <a:lnTo>
                    <a:pt x="3663" y="6879"/>
                  </a:lnTo>
                  <a:lnTo>
                    <a:pt x="3217" y="7124"/>
                  </a:lnTo>
                  <a:lnTo>
                    <a:pt x="2815" y="7392"/>
                  </a:lnTo>
                  <a:lnTo>
                    <a:pt x="2435" y="7660"/>
                  </a:lnTo>
                  <a:lnTo>
                    <a:pt x="2100" y="7906"/>
                  </a:lnTo>
                  <a:lnTo>
                    <a:pt x="1765" y="8174"/>
                  </a:lnTo>
                  <a:lnTo>
                    <a:pt x="1475" y="8442"/>
                  </a:lnTo>
                  <a:lnTo>
                    <a:pt x="1207" y="8710"/>
                  </a:lnTo>
                  <a:lnTo>
                    <a:pt x="961" y="9000"/>
                  </a:lnTo>
                  <a:lnTo>
                    <a:pt x="738" y="9268"/>
                  </a:lnTo>
                  <a:lnTo>
                    <a:pt x="537" y="9559"/>
                  </a:lnTo>
                  <a:lnTo>
                    <a:pt x="380" y="9827"/>
                  </a:lnTo>
                  <a:lnTo>
                    <a:pt x="246" y="10117"/>
                  </a:lnTo>
                  <a:lnTo>
                    <a:pt x="135" y="10385"/>
                  </a:lnTo>
                  <a:lnTo>
                    <a:pt x="68" y="10675"/>
                  </a:lnTo>
                  <a:lnTo>
                    <a:pt x="23" y="10966"/>
                  </a:lnTo>
                  <a:lnTo>
                    <a:pt x="1" y="11256"/>
                  </a:lnTo>
                  <a:lnTo>
                    <a:pt x="23" y="11546"/>
                  </a:lnTo>
                  <a:lnTo>
                    <a:pt x="68" y="11814"/>
                  </a:lnTo>
                  <a:lnTo>
                    <a:pt x="135" y="12082"/>
                  </a:lnTo>
                  <a:lnTo>
                    <a:pt x="224" y="12373"/>
                  </a:lnTo>
                  <a:lnTo>
                    <a:pt x="358" y="12641"/>
                  </a:lnTo>
                  <a:lnTo>
                    <a:pt x="492" y="12909"/>
                  </a:lnTo>
                  <a:lnTo>
                    <a:pt x="671" y="13177"/>
                  </a:lnTo>
                  <a:lnTo>
                    <a:pt x="872" y="13445"/>
                  </a:lnTo>
                  <a:lnTo>
                    <a:pt x="1117" y="13713"/>
                  </a:lnTo>
                  <a:lnTo>
                    <a:pt x="1363" y="13981"/>
                  </a:lnTo>
                  <a:lnTo>
                    <a:pt x="1653" y="14249"/>
                  </a:lnTo>
                  <a:lnTo>
                    <a:pt x="1944" y="14494"/>
                  </a:lnTo>
                  <a:lnTo>
                    <a:pt x="2279" y="14762"/>
                  </a:lnTo>
                  <a:lnTo>
                    <a:pt x="2636" y="15008"/>
                  </a:lnTo>
                  <a:lnTo>
                    <a:pt x="3038" y="15276"/>
                  </a:lnTo>
                  <a:lnTo>
                    <a:pt x="3440" y="15522"/>
                  </a:lnTo>
                  <a:lnTo>
                    <a:pt x="3864" y="15767"/>
                  </a:lnTo>
                  <a:lnTo>
                    <a:pt x="4333" y="16013"/>
                  </a:lnTo>
                  <a:lnTo>
                    <a:pt x="5316" y="16504"/>
                  </a:lnTo>
                  <a:lnTo>
                    <a:pt x="6410" y="16973"/>
                  </a:lnTo>
                  <a:lnTo>
                    <a:pt x="7594" y="17442"/>
                  </a:lnTo>
                  <a:lnTo>
                    <a:pt x="8889" y="17889"/>
                  </a:lnTo>
                  <a:lnTo>
                    <a:pt x="10251" y="18335"/>
                  </a:lnTo>
                  <a:lnTo>
                    <a:pt x="11725" y="18737"/>
                  </a:lnTo>
                  <a:lnTo>
                    <a:pt x="13289" y="19162"/>
                  </a:lnTo>
                  <a:lnTo>
                    <a:pt x="14964" y="18760"/>
                  </a:lnTo>
                  <a:lnTo>
                    <a:pt x="16706" y="18380"/>
                  </a:lnTo>
                  <a:lnTo>
                    <a:pt x="18515" y="18023"/>
                  </a:lnTo>
                  <a:lnTo>
                    <a:pt x="20391" y="17710"/>
                  </a:lnTo>
                  <a:lnTo>
                    <a:pt x="22311" y="17398"/>
                  </a:lnTo>
                  <a:lnTo>
                    <a:pt x="24299" y="17130"/>
                  </a:lnTo>
                  <a:lnTo>
                    <a:pt x="26331" y="16884"/>
                  </a:lnTo>
                  <a:lnTo>
                    <a:pt x="28408" y="16638"/>
                  </a:lnTo>
                  <a:lnTo>
                    <a:pt x="30507" y="16437"/>
                  </a:lnTo>
                  <a:lnTo>
                    <a:pt x="32674" y="16281"/>
                  </a:lnTo>
                  <a:lnTo>
                    <a:pt x="34885" y="16125"/>
                  </a:lnTo>
                  <a:lnTo>
                    <a:pt x="37096" y="15991"/>
                  </a:lnTo>
                  <a:lnTo>
                    <a:pt x="39374" y="15901"/>
                  </a:lnTo>
                  <a:lnTo>
                    <a:pt x="41652" y="15834"/>
                  </a:lnTo>
                  <a:lnTo>
                    <a:pt x="43974" y="15790"/>
                  </a:lnTo>
                  <a:lnTo>
                    <a:pt x="46319" y="15767"/>
                  </a:lnTo>
                  <a:lnTo>
                    <a:pt x="48642" y="15790"/>
                  </a:lnTo>
                  <a:lnTo>
                    <a:pt x="50964" y="15834"/>
                  </a:lnTo>
                  <a:lnTo>
                    <a:pt x="53242" y="15901"/>
                  </a:lnTo>
                  <a:lnTo>
                    <a:pt x="55520" y="15991"/>
                  </a:lnTo>
                  <a:lnTo>
                    <a:pt x="57754" y="16125"/>
                  </a:lnTo>
                  <a:lnTo>
                    <a:pt x="59942" y="16281"/>
                  </a:lnTo>
                  <a:lnTo>
                    <a:pt x="62108" y="16437"/>
                  </a:lnTo>
                  <a:lnTo>
                    <a:pt x="64230" y="16638"/>
                  </a:lnTo>
                  <a:lnTo>
                    <a:pt x="66307" y="16884"/>
                  </a:lnTo>
                  <a:lnTo>
                    <a:pt x="68317" y="17130"/>
                  </a:lnTo>
                  <a:lnTo>
                    <a:pt x="70305" y="17398"/>
                  </a:lnTo>
                  <a:lnTo>
                    <a:pt x="72225" y="17710"/>
                  </a:lnTo>
                  <a:lnTo>
                    <a:pt x="74101" y="18023"/>
                  </a:lnTo>
                  <a:lnTo>
                    <a:pt x="75910" y="18380"/>
                  </a:lnTo>
                  <a:lnTo>
                    <a:pt x="77652" y="18760"/>
                  </a:lnTo>
                  <a:lnTo>
                    <a:pt x="79327" y="19162"/>
                  </a:lnTo>
                  <a:lnTo>
                    <a:pt x="81002" y="18715"/>
                  </a:lnTo>
                  <a:lnTo>
                    <a:pt x="82588" y="18269"/>
                  </a:lnTo>
                  <a:lnTo>
                    <a:pt x="84039" y="17777"/>
                  </a:lnTo>
                  <a:lnTo>
                    <a:pt x="85402" y="17286"/>
                  </a:lnTo>
                  <a:lnTo>
                    <a:pt x="86049" y="17040"/>
                  </a:lnTo>
                  <a:lnTo>
                    <a:pt x="86652" y="16795"/>
                  </a:lnTo>
                  <a:lnTo>
                    <a:pt x="87233" y="16527"/>
                  </a:lnTo>
                  <a:lnTo>
                    <a:pt x="87791" y="16259"/>
                  </a:lnTo>
                  <a:lnTo>
                    <a:pt x="88305" y="15991"/>
                  </a:lnTo>
                  <a:lnTo>
                    <a:pt x="88819" y="15723"/>
                  </a:lnTo>
                  <a:lnTo>
                    <a:pt x="89288" y="15455"/>
                  </a:lnTo>
                  <a:lnTo>
                    <a:pt x="89734" y="15187"/>
                  </a:lnTo>
                  <a:lnTo>
                    <a:pt x="89734" y="7348"/>
                  </a:lnTo>
                  <a:lnTo>
                    <a:pt x="89087" y="6946"/>
                  </a:lnTo>
                  <a:lnTo>
                    <a:pt x="88394" y="6566"/>
                  </a:lnTo>
                  <a:lnTo>
                    <a:pt x="87635" y="6186"/>
                  </a:lnTo>
                  <a:lnTo>
                    <a:pt x="86809" y="5807"/>
                  </a:lnTo>
                  <a:lnTo>
                    <a:pt x="85960" y="5449"/>
                  </a:lnTo>
                  <a:lnTo>
                    <a:pt x="85022" y="5092"/>
                  </a:lnTo>
                  <a:lnTo>
                    <a:pt x="84062" y="4735"/>
                  </a:lnTo>
                  <a:lnTo>
                    <a:pt x="83034" y="4400"/>
                  </a:lnTo>
                  <a:lnTo>
                    <a:pt x="81962" y="4065"/>
                  </a:lnTo>
                  <a:lnTo>
                    <a:pt x="80824" y="3752"/>
                  </a:lnTo>
                  <a:lnTo>
                    <a:pt x="79640" y="3439"/>
                  </a:lnTo>
                  <a:lnTo>
                    <a:pt x="78412" y="3149"/>
                  </a:lnTo>
                  <a:lnTo>
                    <a:pt x="77139" y="2859"/>
                  </a:lnTo>
                  <a:lnTo>
                    <a:pt x="75821" y="2591"/>
                  </a:lnTo>
                  <a:lnTo>
                    <a:pt x="74459" y="2323"/>
                  </a:lnTo>
                  <a:lnTo>
                    <a:pt x="73052" y="2055"/>
                  </a:lnTo>
                  <a:lnTo>
                    <a:pt x="71555" y="1809"/>
                  </a:lnTo>
                  <a:lnTo>
                    <a:pt x="70037" y="1586"/>
                  </a:lnTo>
                  <a:lnTo>
                    <a:pt x="68496" y="1363"/>
                  </a:lnTo>
                  <a:lnTo>
                    <a:pt x="66910" y="1162"/>
                  </a:lnTo>
                  <a:lnTo>
                    <a:pt x="65302" y="983"/>
                  </a:lnTo>
                  <a:lnTo>
                    <a:pt x="63672" y="804"/>
                  </a:lnTo>
                  <a:lnTo>
                    <a:pt x="62019" y="670"/>
                  </a:lnTo>
                  <a:lnTo>
                    <a:pt x="60344" y="514"/>
                  </a:lnTo>
                  <a:lnTo>
                    <a:pt x="58647" y="402"/>
                  </a:lnTo>
                  <a:lnTo>
                    <a:pt x="56950" y="291"/>
                  </a:lnTo>
                  <a:lnTo>
                    <a:pt x="55208" y="201"/>
                  </a:lnTo>
                  <a:lnTo>
                    <a:pt x="53443" y="134"/>
                  </a:lnTo>
                  <a:lnTo>
                    <a:pt x="51679" y="67"/>
                  </a:lnTo>
                  <a:lnTo>
                    <a:pt x="49915" y="23"/>
                  </a:lnTo>
                  <a:lnTo>
                    <a:pt x="48106" y="0"/>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lt 1">
  <p:cSld name="BLANK_1_1_1_1_1_1_1">
    <p:spTree>
      <p:nvGrpSpPr>
        <p:cNvPr id="229" name="Shape 229"/>
        <p:cNvGrpSpPr/>
        <p:nvPr/>
      </p:nvGrpSpPr>
      <p:grpSpPr>
        <a:xfrm>
          <a:off x="0" y="0"/>
          <a:ext cx="0" cy="0"/>
          <a:chOff x="0" y="0"/>
          <a:chExt cx="0" cy="0"/>
        </a:xfrm>
      </p:grpSpPr>
      <p:sp>
        <p:nvSpPr>
          <p:cNvPr id="230" name="Google Shape;230;p19"/>
          <p:cNvSpPr/>
          <p:nvPr/>
        </p:nvSpPr>
        <p:spPr>
          <a:xfrm>
            <a:off x="6519500" y="2216800"/>
            <a:ext cx="4728600" cy="1604700"/>
          </a:xfrm>
          <a:prstGeom prst="chord">
            <a:avLst>
              <a:gd fmla="val 4346562" name="adj1"/>
              <a:gd fmla="val 17254322"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31" name="Google Shape;231;p19"/>
          <p:cNvSpPr/>
          <p:nvPr/>
        </p:nvSpPr>
        <p:spPr>
          <a:xfrm rot="1800032">
            <a:off x="6670150" y="2309109"/>
            <a:ext cx="4728524" cy="1869582"/>
          </a:xfrm>
          <a:prstGeom prst="chord">
            <a:avLst>
              <a:gd fmla="val 3282930" name="adj1"/>
              <a:gd fmla="val 14744228"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32" name="Google Shape;232;p19"/>
          <p:cNvSpPr/>
          <p:nvPr/>
        </p:nvSpPr>
        <p:spPr>
          <a:xfrm>
            <a:off x="6008850" y="3120100"/>
            <a:ext cx="3135148" cy="2023395"/>
          </a:xfrm>
          <a:custGeom>
            <a:rect b="b" l="l" r="r" t="t"/>
            <a:pathLst>
              <a:path extrusionOk="0" h="29205" w="61561">
                <a:moveTo>
                  <a:pt x="61560" y="1"/>
                </a:moveTo>
                <a:lnTo>
                  <a:pt x="60172" y="120"/>
                </a:lnTo>
                <a:lnTo>
                  <a:pt x="58745" y="258"/>
                </a:lnTo>
                <a:lnTo>
                  <a:pt x="57318" y="417"/>
                </a:lnTo>
                <a:lnTo>
                  <a:pt x="55870" y="595"/>
                </a:lnTo>
                <a:lnTo>
                  <a:pt x="54403" y="814"/>
                </a:lnTo>
                <a:lnTo>
                  <a:pt x="52936" y="1051"/>
                </a:lnTo>
                <a:lnTo>
                  <a:pt x="51429" y="1309"/>
                </a:lnTo>
                <a:lnTo>
                  <a:pt x="49942" y="1587"/>
                </a:lnTo>
                <a:lnTo>
                  <a:pt x="48436" y="1884"/>
                </a:lnTo>
                <a:lnTo>
                  <a:pt x="46909" y="2221"/>
                </a:lnTo>
                <a:lnTo>
                  <a:pt x="45382" y="2578"/>
                </a:lnTo>
                <a:lnTo>
                  <a:pt x="43836" y="2955"/>
                </a:lnTo>
                <a:lnTo>
                  <a:pt x="42309" y="3351"/>
                </a:lnTo>
                <a:lnTo>
                  <a:pt x="40763" y="3787"/>
                </a:lnTo>
                <a:lnTo>
                  <a:pt x="39217" y="4224"/>
                </a:lnTo>
                <a:lnTo>
                  <a:pt x="37670" y="4699"/>
                </a:lnTo>
                <a:lnTo>
                  <a:pt x="35866" y="5274"/>
                </a:lnTo>
                <a:lnTo>
                  <a:pt x="34082" y="5869"/>
                </a:lnTo>
                <a:lnTo>
                  <a:pt x="32337" y="6484"/>
                </a:lnTo>
                <a:lnTo>
                  <a:pt x="30592" y="7118"/>
                </a:lnTo>
                <a:lnTo>
                  <a:pt x="28887" y="7792"/>
                </a:lnTo>
                <a:lnTo>
                  <a:pt x="27222" y="8466"/>
                </a:lnTo>
                <a:lnTo>
                  <a:pt x="25557" y="9160"/>
                </a:lnTo>
                <a:lnTo>
                  <a:pt x="23951" y="9894"/>
                </a:lnTo>
                <a:lnTo>
                  <a:pt x="22365" y="10627"/>
                </a:lnTo>
                <a:lnTo>
                  <a:pt x="20818" y="11381"/>
                </a:lnTo>
                <a:lnTo>
                  <a:pt x="19292" y="12154"/>
                </a:lnTo>
                <a:lnTo>
                  <a:pt x="17824" y="12927"/>
                </a:lnTo>
                <a:lnTo>
                  <a:pt x="16377" y="13740"/>
                </a:lnTo>
                <a:lnTo>
                  <a:pt x="14989" y="14553"/>
                </a:lnTo>
                <a:lnTo>
                  <a:pt x="13621" y="15386"/>
                </a:lnTo>
                <a:lnTo>
                  <a:pt x="12313" y="16218"/>
                </a:lnTo>
                <a:lnTo>
                  <a:pt x="11084" y="17051"/>
                </a:lnTo>
                <a:lnTo>
                  <a:pt x="9914" y="17884"/>
                </a:lnTo>
                <a:lnTo>
                  <a:pt x="8804" y="18716"/>
                </a:lnTo>
                <a:lnTo>
                  <a:pt x="7753" y="19549"/>
                </a:lnTo>
                <a:lnTo>
                  <a:pt x="6762" y="20382"/>
                </a:lnTo>
                <a:lnTo>
                  <a:pt x="5810" y="21214"/>
                </a:lnTo>
                <a:lnTo>
                  <a:pt x="4938" y="22027"/>
                </a:lnTo>
                <a:lnTo>
                  <a:pt x="4125" y="22860"/>
                </a:lnTo>
                <a:lnTo>
                  <a:pt x="3371" y="23693"/>
                </a:lnTo>
                <a:lnTo>
                  <a:pt x="2697" y="24505"/>
                </a:lnTo>
                <a:lnTo>
                  <a:pt x="2380" y="24902"/>
                </a:lnTo>
                <a:lnTo>
                  <a:pt x="2063" y="25298"/>
                </a:lnTo>
                <a:lnTo>
                  <a:pt x="1785" y="25715"/>
                </a:lnTo>
                <a:lnTo>
                  <a:pt x="1528" y="26111"/>
                </a:lnTo>
                <a:lnTo>
                  <a:pt x="1270" y="26508"/>
                </a:lnTo>
                <a:lnTo>
                  <a:pt x="1032" y="26904"/>
                </a:lnTo>
                <a:lnTo>
                  <a:pt x="814" y="27281"/>
                </a:lnTo>
                <a:lnTo>
                  <a:pt x="616" y="27678"/>
                </a:lnTo>
                <a:lnTo>
                  <a:pt x="437" y="28054"/>
                </a:lnTo>
                <a:lnTo>
                  <a:pt x="279" y="28451"/>
                </a:lnTo>
                <a:lnTo>
                  <a:pt x="120" y="28827"/>
                </a:lnTo>
                <a:lnTo>
                  <a:pt x="1" y="29204"/>
                </a:lnTo>
                <a:lnTo>
                  <a:pt x="61560" y="29204"/>
                </a:lnTo>
                <a:lnTo>
                  <a:pt x="61560" y="1"/>
                </a:lnTo>
                <a:close/>
              </a:path>
            </a:pathLst>
          </a:custGeom>
          <a:gradFill>
            <a:gsLst>
              <a:gs pos="0">
                <a:schemeClr val="accent2"/>
              </a:gs>
              <a:gs pos="37000">
                <a:schemeClr val="lt2"/>
              </a:gs>
              <a:gs pos="92000">
                <a:schemeClr val="accent1"/>
              </a:gs>
              <a:gs pos="100000">
                <a:schemeClr val="accen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233" name="Google Shape;233;p19"/>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234" name="Google Shape;234;p19"/>
          <p:cNvSpPr txBox="1"/>
          <p:nvPr>
            <p:ph idx="2" type="title"/>
          </p:nvPr>
        </p:nvSpPr>
        <p:spPr>
          <a:xfrm>
            <a:off x="115025" y="406250"/>
            <a:ext cx="6507000" cy="2656800"/>
          </a:xfrm>
          <a:prstGeom prst="rect">
            <a:avLst/>
          </a:prstGeom>
        </p:spPr>
        <p:txBody>
          <a:bodyPr anchorCtr="0" anchor="t" bIns="91425" lIns="91425" spcFirstLastPara="1" rIns="91425" wrap="square" tIns="0">
            <a:noAutofit/>
          </a:bodyPr>
          <a:lstStyle>
            <a:lvl1pPr lvl="0">
              <a:lnSpc>
                <a:spcPct val="90000"/>
              </a:lnSpc>
              <a:spcBef>
                <a:spcPts val="0"/>
              </a:spcBef>
              <a:spcAft>
                <a:spcPts val="0"/>
              </a:spcAft>
              <a:buNone/>
              <a:defRPr sz="5500"/>
            </a:lvl1pPr>
            <a:lvl2pPr lvl="1">
              <a:lnSpc>
                <a:spcPct val="90000"/>
              </a:lnSpc>
              <a:spcBef>
                <a:spcPts val="0"/>
              </a:spcBef>
              <a:spcAft>
                <a:spcPts val="0"/>
              </a:spcAft>
              <a:buNone/>
              <a:defRPr sz="5500"/>
            </a:lvl2pPr>
            <a:lvl3pPr lvl="2">
              <a:lnSpc>
                <a:spcPct val="90000"/>
              </a:lnSpc>
              <a:spcBef>
                <a:spcPts val="0"/>
              </a:spcBef>
              <a:spcAft>
                <a:spcPts val="0"/>
              </a:spcAft>
              <a:buNone/>
              <a:defRPr sz="5500"/>
            </a:lvl3pPr>
            <a:lvl4pPr lvl="3">
              <a:lnSpc>
                <a:spcPct val="90000"/>
              </a:lnSpc>
              <a:spcBef>
                <a:spcPts val="0"/>
              </a:spcBef>
              <a:spcAft>
                <a:spcPts val="0"/>
              </a:spcAft>
              <a:buNone/>
              <a:defRPr sz="5500"/>
            </a:lvl4pPr>
            <a:lvl5pPr lvl="4">
              <a:lnSpc>
                <a:spcPct val="90000"/>
              </a:lnSpc>
              <a:spcBef>
                <a:spcPts val="0"/>
              </a:spcBef>
              <a:spcAft>
                <a:spcPts val="0"/>
              </a:spcAft>
              <a:buNone/>
              <a:defRPr sz="5500"/>
            </a:lvl5pPr>
            <a:lvl6pPr lvl="5">
              <a:lnSpc>
                <a:spcPct val="90000"/>
              </a:lnSpc>
              <a:spcBef>
                <a:spcPts val="0"/>
              </a:spcBef>
              <a:spcAft>
                <a:spcPts val="0"/>
              </a:spcAft>
              <a:buNone/>
              <a:defRPr sz="5500"/>
            </a:lvl6pPr>
            <a:lvl7pPr lvl="6">
              <a:lnSpc>
                <a:spcPct val="90000"/>
              </a:lnSpc>
              <a:spcBef>
                <a:spcPts val="0"/>
              </a:spcBef>
              <a:spcAft>
                <a:spcPts val="0"/>
              </a:spcAft>
              <a:buNone/>
              <a:defRPr sz="5500"/>
            </a:lvl7pPr>
            <a:lvl8pPr lvl="7">
              <a:lnSpc>
                <a:spcPct val="90000"/>
              </a:lnSpc>
              <a:spcBef>
                <a:spcPts val="0"/>
              </a:spcBef>
              <a:spcAft>
                <a:spcPts val="0"/>
              </a:spcAft>
              <a:buNone/>
              <a:defRPr sz="5500"/>
            </a:lvl8pPr>
            <a:lvl9pPr lvl="8">
              <a:lnSpc>
                <a:spcPct val="90000"/>
              </a:lnSpc>
              <a:spcBef>
                <a:spcPts val="0"/>
              </a:spcBef>
              <a:spcAft>
                <a:spcPts val="0"/>
              </a:spcAft>
              <a:buNone/>
              <a:defRPr sz="5500"/>
            </a:lvl9pPr>
          </a:lstStyle>
          <a:p/>
        </p:txBody>
      </p:sp>
      <p:sp>
        <p:nvSpPr>
          <p:cNvPr id="235" name="Google Shape;235;p19"/>
          <p:cNvSpPr txBox="1"/>
          <p:nvPr>
            <p:ph idx="1" type="subTitle"/>
          </p:nvPr>
        </p:nvSpPr>
        <p:spPr>
          <a:xfrm>
            <a:off x="115025" y="3062925"/>
            <a:ext cx="3759600" cy="16599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Clr>
                <a:schemeClr val="lt1"/>
              </a:buClr>
              <a:buSzPts val="1000"/>
              <a:buFont typeface="Sora"/>
              <a:buNone/>
              <a:defRPr sz="1000"/>
            </a:lvl1pPr>
            <a:lvl2pPr lvl="1">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2pPr>
            <a:lvl3pPr lvl="2">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3pPr>
            <a:lvl4pPr lvl="3">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4pPr>
            <a:lvl5pPr lvl="4">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5pPr>
            <a:lvl6pPr lvl="5">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6pPr>
            <a:lvl7pPr lvl="6">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7pPr>
            <a:lvl8pPr lvl="7">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8pPr>
            <a:lvl9pPr lvl="8">
              <a:lnSpc>
                <a:spcPct val="115000"/>
              </a:lnSpc>
              <a:spcBef>
                <a:spcPts val="1000"/>
              </a:spcBef>
              <a:spcAft>
                <a:spcPts val="1000"/>
              </a:spcAft>
              <a:buClr>
                <a:schemeClr val="lt1"/>
              </a:buClr>
              <a:buSzPts val="1000"/>
              <a:buFont typeface="Sora"/>
              <a:buNone/>
              <a:defRPr sz="1000">
                <a:solidFill>
                  <a:schemeClr val="lt1"/>
                </a:solidFill>
                <a:latin typeface="Sora"/>
                <a:ea typeface="Sora"/>
                <a:cs typeface="Sora"/>
                <a:sym typeface="Sora"/>
              </a:defRPr>
            </a:lvl9pPr>
          </a:lstStyle>
          <a:p/>
        </p:txBody>
      </p:sp>
      <p:sp>
        <p:nvSpPr>
          <p:cNvPr id="236" name="Google Shape;236;p19"/>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lt 2">
  <p:cSld name="BLANK_1_1_1_1_1_1_1_2">
    <p:spTree>
      <p:nvGrpSpPr>
        <p:cNvPr id="237" name="Shape 237"/>
        <p:cNvGrpSpPr/>
        <p:nvPr/>
      </p:nvGrpSpPr>
      <p:grpSpPr>
        <a:xfrm>
          <a:off x="0" y="0"/>
          <a:ext cx="0" cy="0"/>
          <a:chOff x="0" y="0"/>
          <a:chExt cx="0" cy="0"/>
        </a:xfrm>
      </p:grpSpPr>
      <p:sp>
        <p:nvSpPr>
          <p:cNvPr id="238" name="Google Shape;238;p20"/>
          <p:cNvSpPr/>
          <p:nvPr/>
        </p:nvSpPr>
        <p:spPr>
          <a:xfrm>
            <a:off x="5861425" y="3065475"/>
            <a:ext cx="3282600" cy="2078950"/>
          </a:xfrm>
          <a:custGeom>
            <a:rect b="b" l="l" r="r" t="t"/>
            <a:pathLst>
              <a:path extrusionOk="0" h="83158" w="131304">
                <a:moveTo>
                  <a:pt x="131286" y="0"/>
                </a:moveTo>
                <a:lnTo>
                  <a:pt x="131304" y="83132"/>
                </a:lnTo>
                <a:lnTo>
                  <a:pt x="0" y="83158"/>
                </a:lnTo>
                <a:lnTo>
                  <a:pt x="55816" y="4343"/>
                </a:lnTo>
                <a:close/>
              </a:path>
            </a:pathLst>
          </a:custGeom>
          <a:solidFill>
            <a:schemeClr val="accent5"/>
          </a:solidFill>
          <a:ln>
            <a:noFill/>
          </a:ln>
        </p:spPr>
      </p:sp>
      <p:sp>
        <p:nvSpPr>
          <p:cNvPr id="239" name="Google Shape;239;p20"/>
          <p:cNvSpPr/>
          <p:nvPr/>
        </p:nvSpPr>
        <p:spPr>
          <a:xfrm>
            <a:off x="6818025" y="1675"/>
            <a:ext cx="2326300" cy="3183925"/>
          </a:xfrm>
          <a:custGeom>
            <a:rect b="b" l="l" r="r" t="t"/>
            <a:pathLst>
              <a:path extrusionOk="0" h="127357" w="93052">
                <a:moveTo>
                  <a:pt x="17353" y="127357"/>
                </a:moveTo>
                <a:lnTo>
                  <a:pt x="0" y="18662"/>
                </a:lnTo>
                <a:lnTo>
                  <a:pt x="93052" y="0"/>
                </a:lnTo>
                <a:lnTo>
                  <a:pt x="93019" y="122556"/>
                </a:lnTo>
                <a:close/>
              </a:path>
            </a:pathLst>
          </a:custGeom>
          <a:gradFill>
            <a:gsLst>
              <a:gs pos="0">
                <a:schemeClr val="accent2"/>
              </a:gs>
              <a:gs pos="37000">
                <a:schemeClr val="lt2"/>
              </a:gs>
              <a:gs pos="92000">
                <a:schemeClr val="accent1"/>
              </a:gs>
              <a:gs pos="100000">
                <a:schemeClr val="accent1"/>
              </a:gs>
            </a:gsLst>
            <a:lin ang="13500032" scaled="0"/>
          </a:gradFill>
          <a:ln>
            <a:noFill/>
          </a:ln>
        </p:spPr>
      </p:sp>
      <p:grpSp>
        <p:nvGrpSpPr>
          <p:cNvPr id="240" name="Google Shape;240;p20"/>
          <p:cNvGrpSpPr/>
          <p:nvPr/>
        </p:nvGrpSpPr>
        <p:grpSpPr>
          <a:xfrm>
            <a:off x="25" y="4625"/>
            <a:ext cx="2329791" cy="795413"/>
            <a:chOff x="21" y="-511"/>
            <a:chExt cx="2329791" cy="800617"/>
          </a:xfrm>
        </p:grpSpPr>
        <p:grpSp>
          <p:nvGrpSpPr>
            <p:cNvPr id="241" name="Google Shape;241;p20"/>
            <p:cNvGrpSpPr/>
            <p:nvPr/>
          </p:nvGrpSpPr>
          <p:grpSpPr>
            <a:xfrm flipH="1" rot="10800000">
              <a:off x="25" y="392516"/>
              <a:ext cx="1927788" cy="407590"/>
              <a:chOff x="537425" y="3249175"/>
              <a:chExt cx="1774800" cy="370200"/>
            </a:xfrm>
          </p:grpSpPr>
          <p:sp>
            <p:nvSpPr>
              <p:cNvPr id="242" name="Google Shape;242;p20"/>
              <p:cNvSpPr/>
              <p:nvPr/>
            </p:nvSpPr>
            <p:spPr>
              <a:xfrm>
                <a:off x="537425" y="3249175"/>
                <a:ext cx="2940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43" name="Google Shape;243;p20"/>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44" name="Google Shape;244;p20"/>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45" name="Google Shape;245;p20"/>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46" name="Google Shape;246;p20"/>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247" name="Google Shape;247;p20"/>
            <p:cNvGrpSpPr/>
            <p:nvPr/>
          </p:nvGrpSpPr>
          <p:grpSpPr>
            <a:xfrm flipH="1" rot="10800000">
              <a:off x="21" y="-511"/>
              <a:ext cx="1927788" cy="393115"/>
              <a:chOff x="537425" y="3249175"/>
              <a:chExt cx="1774800" cy="370200"/>
            </a:xfrm>
          </p:grpSpPr>
          <p:sp>
            <p:nvSpPr>
              <p:cNvPr id="248" name="Google Shape;248;p20"/>
              <p:cNvSpPr/>
              <p:nvPr/>
            </p:nvSpPr>
            <p:spPr>
              <a:xfrm>
                <a:off x="537425" y="3249175"/>
                <a:ext cx="2940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49" name="Google Shape;249;p20"/>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50" name="Google Shape;250;p20"/>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51" name="Google Shape;251;p20"/>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52" name="Google Shape;252;p20"/>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253" name="Google Shape;253;p20"/>
            <p:cNvSpPr/>
            <p:nvPr/>
          </p:nvSpPr>
          <p:spPr>
            <a:xfrm flipH="1" rot="10800000">
              <a:off x="1927813" y="392406"/>
              <a:ext cx="402000" cy="407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254" name="Google Shape;254;p20"/>
          <p:cNvSpPr txBox="1"/>
          <p:nvPr>
            <p:ph type="title"/>
          </p:nvPr>
        </p:nvSpPr>
        <p:spPr>
          <a:xfrm>
            <a:off x="96025" y="1206300"/>
            <a:ext cx="6507000" cy="1876200"/>
          </a:xfrm>
          <a:prstGeom prst="rect">
            <a:avLst/>
          </a:prstGeom>
        </p:spPr>
        <p:txBody>
          <a:bodyPr anchorCtr="0" anchor="t" bIns="91425" lIns="91425" spcFirstLastPara="1" rIns="91425" wrap="square" tIns="91425">
            <a:noAutofit/>
          </a:bodyPr>
          <a:lstStyle>
            <a:lvl1pPr lvl="0">
              <a:spcBef>
                <a:spcPts val="0"/>
              </a:spcBef>
              <a:spcAft>
                <a:spcPts val="0"/>
              </a:spcAft>
              <a:buNone/>
              <a:defRPr sz="3600"/>
            </a:lvl1pPr>
            <a:lvl2pPr lvl="1">
              <a:spcBef>
                <a:spcPts val="0"/>
              </a:spcBef>
              <a:spcAft>
                <a:spcPts val="0"/>
              </a:spcAft>
              <a:buClr>
                <a:schemeClr val="lt1"/>
              </a:buClr>
              <a:buSzPts val="3600"/>
              <a:buFont typeface="IBM Plex Sans"/>
              <a:buNone/>
              <a:defRPr sz="3600">
                <a:solidFill>
                  <a:schemeClr val="lt1"/>
                </a:solidFill>
              </a:defRPr>
            </a:lvl2pPr>
            <a:lvl3pPr lvl="2">
              <a:spcBef>
                <a:spcPts val="0"/>
              </a:spcBef>
              <a:spcAft>
                <a:spcPts val="0"/>
              </a:spcAft>
              <a:buClr>
                <a:schemeClr val="lt1"/>
              </a:buClr>
              <a:buSzPts val="3600"/>
              <a:buFont typeface="IBM Plex Sans"/>
              <a:buNone/>
              <a:defRPr sz="3600">
                <a:solidFill>
                  <a:schemeClr val="lt1"/>
                </a:solidFill>
              </a:defRPr>
            </a:lvl3pPr>
            <a:lvl4pPr lvl="3">
              <a:spcBef>
                <a:spcPts val="0"/>
              </a:spcBef>
              <a:spcAft>
                <a:spcPts val="0"/>
              </a:spcAft>
              <a:buClr>
                <a:schemeClr val="lt1"/>
              </a:buClr>
              <a:buSzPts val="3600"/>
              <a:buFont typeface="IBM Plex Sans"/>
              <a:buNone/>
              <a:defRPr sz="3600">
                <a:solidFill>
                  <a:schemeClr val="lt1"/>
                </a:solidFill>
              </a:defRPr>
            </a:lvl4pPr>
            <a:lvl5pPr lvl="4">
              <a:spcBef>
                <a:spcPts val="0"/>
              </a:spcBef>
              <a:spcAft>
                <a:spcPts val="0"/>
              </a:spcAft>
              <a:buClr>
                <a:schemeClr val="lt1"/>
              </a:buClr>
              <a:buSzPts val="3600"/>
              <a:buFont typeface="IBM Plex Sans"/>
              <a:buNone/>
              <a:defRPr sz="3600">
                <a:solidFill>
                  <a:schemeClr val="lt1"/>
                </a:solidFill>
              </a:defRPr>
            </a:lvl5pPr>
            <a:lvl6pPr lvl="5">
              <a:spcBef>
                <a:spcPts val="0"/>
              </a:spcBef>
              <a:spcAft>
                <a:spcPts val="0"/>
              </a:spcAft>
              <a:buClr>
                <a:schemeClr val="lt1"/>
              </a:buClr>
              <a:buSzPts val="3600"/>
              <a:buFont typeface="IBM Plex Sans"/>
              <a:buNone/>
              <a:defRPr sz="3600">
                <a:solidFill>
                  <a:schemeClr val="lt1"/>
                </a:solidFill>
              </a:defRPr>
            </a:lvl6pPr>
            <a:lvl7pPr lvl="6">
              <a:spcBef>
                <a:spcPts val="0"/>
              </a:spcBef>
              <a:spcAft>
                <a:spcPts val="0"/>
              </a:spcAft>
              <a:buClr>
                <a:schemeClr val="lt1"/>
              </a:buClr>
              <a:buSzPts val="3600"/>
              <a:buFont typeface="IBM Plex Sans"/>
              <a:buNone/>
              <a:defRPr sz="3600">
                <a:solidFill>
                  <a:schemeClr val="lt1"/>
                </a:solidFill>
              </a:defRPr>
            </a:lvl7pPr>
            <a:lvl8pPr lvl="7">
              <a:spcBef>
                <a:spcPts val="0"/>
              </a:spcBef>
              <a:spcAft>
                <a:spcPts val="0"/>
              </a:spcAft>
              <a:buClr>
                <a:schemeClr val="lt1"/>
              </a:buClr>
              <a:buSzPts val="3600"/>
              <a:buFont typeface="IBM Plex Sans"/>
              <a:buNone/>
              <a:defRPr sz="3600">
                <a:solidFill>
                  <a:schemeClr val="lt1"/>
                </a:solidFill>
              </a:defRPr>
            </a:lvl8pPr>
            <a:lvl9pPr lvl="8">
              <a:spcBef>
                <a:spcPts val="0"/>
              </a:spcBef>
              <a:spcAft>
                <a:spcPts val="0"/>
              </a:spcAft>
              <a:buClr>
                <a:schemeClr val="lt1"/>
              </a:buClr>
              <a:buSzPts val="3600"/>
              <a:buFont typeface="IBM Plex Sans"/>
              <a:buNone/>
              <a:defRPr sz="3600">
                <a:solidFill>
                  <a:schemeClr val="lt1"/>
                </a:solidFill>
              </a:defRPr>
            </a:lvl9pPr>
          </a:lstStyle>
          <a:p/>
        </p:txBody>
      </p:sp>
      <p:sp>
        <p:nvSpPr>
          <p:cNvPr id="255" name="Google Shape;255;p20"/>
          <p:cNvSpPr/>
          <p:nvPr/>
        </p:nvSpPr>
        <p:spPr>
          <a:xfrm rot="386111">
            <a:off x="5422314" y="2861786"/>
            <a:ext cx="5875319" cy="1732905"/>
          </a:xfrm>
          <a:prstGeom prst="chord">
            <a:avLst>
              <a:gd fmla="val 2600939" name="adj1"/>
              <a:gd fmla="val 18561181"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56" name="Google Shape;256;p20"/>
          <p:cNvSpPr/>
          <p:nvPr/>
        </p:nvSpPr>
        <p:spPr>
          <a:xfrm rot="1800094">
            <a:off x="5534438" y="2649896"/>
            <a:ext cx="4427191" cy="1750358"/>
          </a:xfrm>
          <a:prstGeom prst="chord">
            <a:avLst>
              <a:gd fmla="val 837048" name="adj1"/>
              <a:gd fmla="val 19665286"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57" name="Google Shape;257;p20"/>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258" name="Google Shape;258;p20"/>
          <p:cNvSpPr txBox="1"/>
          <p:nvPr>
            <p:ph idx="1" type="subTitle"/>
          </p:nvPr>
        </p:nvSpPr>
        <p:spPr>
          <a:xfrm>
            <a:off x="115025" y="3062925"/>
            <a:ext cx="3759600" cy="16599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Clr>
                <a:schemeClr val="lt1"/>
              </a:buClr>
              <a:buSzPts val="1000"/>
              <a:buFont typeface="Sora"/>
              <a:buNone/>
              <a:defRPr sz="1000"/>
            </a:lvl1pPr>
            <a:lvl2pPr lvl="1">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2pPr>
            <a:lvl3pPr lvl="2">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3pPr>
            <a:lvl4pPr lvl="3">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4pPr>
            <a:lvl5pPr lvl="4">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5pPr>
            <a:lvl6pPr lvl="5">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6pPr>
            <a:lvl7pPr lvl="6">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7pPr>
            <a:lvl8pPr lvl="7">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8pPr>
            <a:lvl9pPr lvl="8">
              <a:lnSpc>
                <a:spcPct val="115000"/>
              </a:lnSpc>
              <a:spcBef>
                <a:spcPts val="1000"/>
              </a:spcBef>
              <a:spcAft>
                <a:spcPts val="1000"/>
              </a:spcAft>
              <a:buClr>
                <a:schemeClr val="lt1"/>
              </a:buClr>
              <a:buSzPts val="1000"/>
              <a:buFont typeface="Sora"/>
              <a:buNone/>
              <a:defRPr sz="1000">
                <a:solidFill>
                  <a:schemeClr val="lt1"/>
                </a:solidFill>
                <a:latin typeface="Sora"/>
                <a:ea typeface="Sora"/>
                <a:cs typeface="Sora"/>
                <a:sym typeface="Sora"/>
              </a:defRPr>
            </a:lvl9pPr>
          </a:lstStyle>
          <a:p/>
        </p:txBody>
      </p:sp>
      <p:sp>
        <p:nvSpPr>
          <p:cNvPr id="259" name="Google Shape;259;p20"/>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LANK_1_1_1_1_1_1_1_1_1_1_10">
    <p:spTree>
      <p:nvGrpSpPr>
        <p:cNvPr id="260" name="Shape 260"/>
        <p:cNvGrpSpPr/>
        <p:nvPr/>
      </p:nvGrpSpPr>
      <p:grpSpPr>
        <a:xfrm>
          <a:off x="0" y="0"/>
          <a:ext cx="0" cy="0"/>
          <a:chOff x="0" y="0"/>
          <a:chExt cx="0" cy="0"/>
        </a:xfrm>
      </p:grpSpPr>
      <p:sp>
        <p:nvSpPr>
          <p:cNvPr id="261" name="Google Shape;261;p21"/>
          <p:cNvSpPr/>
          <p:nvPr/>
        </p:nvSpPr>
        <p:spPr>
          <a:xfrm flipH="1" rot="-900031">
            <a:off x="1792020" y="1182391"/>
            <a:ext cx="5560068" cy="1963507"/>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62" name="Google Shape;262;p21"/>
          <p:cNvSpPr/>
          <p:nvPr/>
        </p:nvSpPr>
        <p:spPr>
          <a:xfrm rot="10800000">
            <a:off x="1792025" y="1182400"/>
            <a:ext cx="5559900" cy="1963500"/>
          </a:xfrm>
          <a:prstGeom prst="ellipse">
            <a:avLst/>
          </a:prstGeom>
          <a:gradFill>
            <a:gsLst>
              <a:gs pos="0">
                <a:schemeClr val="accent2"/>
              </a:gs>
              <a:gs pos="37000">
                <a:schemeClr val="lt2"/>
              </a:gs>
              <a:gs pos="92000">
                <a:schemeClr val="accent1"/>
              </a:gs>
              <a:gs pos="100000">
                <a:schemeClr val="accent1"/>
              </a:gs>
            </a:gsLst>
            <a:lin ang="10800025"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63" name="Google Shape;263;p21"/>
          <p:cNvSpPr txBox="1"/>
          <p:nvPr>
            <p:ph idx="1" type="body"/>
          </p:nvPr>
        </p:nvSpPr>
        <p:spPr>
          <a:xfrm>
            <a:off x="2351750" y="3857450"/>
            <a:ext cx="4346700" cy="4527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Sora"/>
              <a:buChar char="●"/>
              <a:defRPr/>
            </a:lvl1pPr>
            <a:lvl2pPr indent="-304800" lvl="1" marL="914400">
              <a:spcBef>
                <a:spcPts val="0"/>
              </a:spcBef>
              <a:spcAft>
                <a:spcPts val="0"/>
              </a:spcAft>
              <a:buClr>
                <a:schemeClr val="lt1"/>
              </a:buClr>
              <a:buSzPts val="1200"/>
              <a:buFont typeface="Sora"/>
              <a:buChar char="○"/>
              <a:defRPr/>
            </a:lvl2pPr>
            <a:lvl3pPr indent="-304800" lvl="2" marL="1371600">
              <a:spcBef>
                <a:spcPts val="0"/>
              </a:spcBef>
              <a:spcAft>
                <a:spcPts val="0"/>
              </a:spcAft>
              <a:buClr>
                <a:schemeClr val="lt1"/>
              </a:buClr>
              <a:buSzPts val="1200"/>
              <a:buFont typeface="Sora"/>
              <a:buChar char="■"/>
              <a:defRPr/>
            </a:lvl3pPr>
            <a:lvl4pPr indent="-304800" lvl="3" marL="1828800">
              <a:spcBef>
                <a:spcPts val="0"/>
              </a:spcBef>
              <a:spcAft>
                <a:spcPts val="0"/>
              </a:spcAft>
              <a:buClr>
                <a:schemeClr val="lt1"/>
              </a:buClr>
              <a:buSzPts val="1200"/>
              <a:buFont typeface="Sora"/>
              <a:buChar char="●"/>
              <a:defRPr/>
            </a:lvl4pPr>
            <a:lvl5pPr indent="-304800" lvl="4" marL="2286000">
              <a:spcBef>
                <a:spcPts val="0"/>
              </a:spcBef>
              <a:spcAft>
                <a:spcPts val="0"/>
              </a:spcAft>
              <a:buClr>
                <a:schemeClr val="lt1"/>
              </a:buClr>
              <a:buSzPts val="1200"/>
              <a:buFont typeface="Sora"/>
              <a:buChar char="○"/>
              <a:defRPr/>
            </a:lvl5pPr>
            <a:lvl6pPr indent="-304800" lvl="5" marL="2743200">
              <a:spcBef>
                <a:spcPts val="0"/>
              </a:spcBef>
              <a:spcAft>
                <a:spcPts val="0"/>
              </a:spcAft>
              <a:buClr>
                <a:schemeClr val="lt1"/>
              </a:buClr>
              <a:buSzPts val="1200"/>
              <a:buFont typeface="Sora"/>
              <a:buChar char="■"/>
              <a:defRPr/>
            </a:lvl6pPr>
            <a:lvl7pPr indent="-304800" lvl="6" marL="3200400">
              <a:spcBef>
                <a:spcPts val="0"/>
              </a:spcBef>
              <a:spcAft>
                <a:spcPts val="0"/>
              </a:spcAft>
              <a:buClr>
                <a:schemeClr val="lt1"/>
              </a:buClr>
              <a:buSzPts val="1200"/>
              <a:buFont typeface="Sora"/>
              <a:buChar char="●"/>
              <a:defRPr/>
            </a:lvl7pPr>
            <a:lvl8pPr indent="-304800" lvl="7" marL="3657600">
              <a:spcBef>
                <a:spcPts val="0"/>
              </a:spcBef>
              <a:spcAft>
                <a:spcPts val="0"/>
              </a:spcAft>
              <a:buClr>
                <a:schemeClr val="lt1"/>
              </a:buClr>
              <a:buSzPts val="1200"/>
              <a:buFont typeface="Sora"/>
              <a:buChar char="○"/>
              <a:defRPr/>
            </a:lvl8pPr>
            <a:lvl9pPr indent="-304800" lvl="8" marL="4114800">
              <a:spcBef>
                <a:spcPts val="0"/>
              </a:spcBef>
              <a:spcAft>
                <a:spcPts val="0"/>
              </a:spcAft>
              <a:buClr>
                <a:schemeClr val="lt1"/>
              </a:buClr>
              <a:buSzPts val="1200"/>
              <a:buFont typeface="Sora"/>
              <a:buChar char="■"/>
              <a:defRPr/>
            </a:lvl9pPr>
          </a:lstStyle>
          <a:p/>
        </p:txBody>
      </p:sp>
      <p:sp>
        <p:nvSpPr>
          <p:cNvPr id="264" name="Google Shape;264;p21"/>
          <p:cNvSpPr txBox="1"/>
          <p:nvPr>
            <p:ph hasCustomPrompt="1" type="title"/>
          </p:nvPr>
        </p:nvSpPr>
        <p:spPr>
          <a:xfrm>
            <a:off x="2662050" y="1182350"/>
            <a:ext cx="3819900" cy="1963500"/>
          </a:xfrm>
          <a:prstGeom prst="rect">
            <a:avLst/>
          </a:prstGeom>
        </p:spPr>
        <p:txBody>
          <a:bodyPr anchorCtr="0" anchor="t" bIns="91425" lIns="91425" spcFirstLastPara="1" rIns="91425" wrap="square" tIns="91425">
            <a:spAutoFit/>
          </a:bodyPr>
          <a:lstStyle>
            <a:lvl1pPr lvl="0" algn="ctr">
              <a:spcBef>
                <a:spcPts val="0"/>
              </a:spcBef>
              <a:spcAft>
                <a:spcPts val="0"/>
              </a:spcAft>
              <a:buClr>
                <a:schemeClr val="lt1"/>
              </a:buClr>
              <a:buSzPts val="5500"/>
              <a:buFont typeface="IBM Plex Sans"/>
              <a:buNone/>
              <a:defRPr sz="5500"/>
            </a:lvl1pPr>
            <a:lvl2pPr lvl="1" algn="ctr">
              <a:spcBef>
                <a:spcPts val="0"/>
              </a:spcBef>
              <a:spcAft>
                <a:spcPts val="0"/>
              </a:spcAft>
              <a:buClr>
                <a:schemeClr val="lt1"/>
              </a:buClr>
              <a:buSzPts val="5500"/>
              <a:buFont typeface="IBM Plex Sans"/>
              <a:buNone/>
              <a:defRPr sz="5500">
                <a:solidFill>
                  <a:schemeClr val="lt1"/>
                </a:solidFill>
              </a:defRPr>
            </a:lvl2pPr>
            <a:lvl3pPr lvl="2" algn="ctr">
              <a:spcBef>
                <a:spcPts val="0"/>
              </a:spcBef>
              <a:spcAft>
                <a:spcPts val="0"/>
              </a:spcAft>
              <a:buClr>
                <a:schemeClr val="lt1"/>
              </a:buClr>
              <a:buSzPts val="5500"/>
              <a:buFont typeface="IBM Plex Sans"/>
              <a:buNone/>
              <a:defRPr sz="5500">
                <a:solidFill>
                  <a:schemeClr val="lt1"/>
                </a:solidFill>
              </a:defRPr>
            </a:lvl3pPr>
            <a:lvl4pPr lvl="3" algn="ctr">
              <a:spcBef>
                <a:spcPts val="0"/>
              </a:spcBef>
              <a:spcAft>
                <a:spcPts val="0"/>
              </a:spcAft>
              <a:buClr>
                <a:schemeClr val="lt1"/>
              </a:buClr>
              <a:buSzPts val="5500"/>
              <a:buFont typeface="IBM Plex Sans"/>
              <a:buNone/>
              <a:defRPr sz="5500">
                <a:solidFill>
                  <a:schemeClr val="lt1"/>
                </a:solidFill>
              </a:defRPr>
            </a:lvl4pPr>
            <a:lvl5pPr lvl="4" algn="ctr">
              <a:spcBef>
                <a:spcPts val="0"/>
              </a:spcBef>
              <a:spcAft>
                <a:spcPts val="0"/>
              </a:spcAft>
              <a:buClr>
                <a:schemeClr val="lt1"/>
              </a:buClr>
              <a:buSzPts val="5500"/>
              <a:buFont typeface="IBM Plex Sans"/>
              <a:buNone/>
              <a:defRPr sz="5500">
                <a:solidFill>
                  <a:schemeClr val="lt1"/>
                </a:solidFill>
              </a:defRPr>
            </a:lvl5pPr>
            <a:lvl6pPr lvl="5" algn="ctr">
              <a:spcBef>
                <a:spcPts val="0"/>
              </a:spcBef>
              <a:spcAft>
                <a:spcPts val="0"/>
              </a:spcAft>
              <a:buClr>
                <a:schemeClr val="lt1"/>
              </a:buClr>
              <a:buSzPts val="5500"/>
              <a:buFont typeface="IBM Plex Sans"/>
              <a:buNone/>
              <a:defRPr sz="5500">
                <a:solidFill>
                  <a:schemeClr val="lt1"/>
                </a:solidFill>
              </a:defRPr>
            </a:lvl6pPr>
            <a:lvl7pPr lvl="6" algn="ctr">
              <a:spcBef>
                <a:spcPts val="0"/>
              </a:spcBef>
              <a:spcAft>
                <a:spcPts val="0"/>
              </a:spcAft>
              <a:buClr>
                <a:schemeClr val="lt1"/>
              </a:buClr>
              <a:buSzPts val="5500"/>
              <a:buFont typeface="IBM Plex Sans"/>
              <a:buNone/>
              <a:defRPr sz="5500">
                <a:solidFill>
                  <a:schemeClr val="lt1"/>
                </a:solidFill>
              </a:defRPr>
            </a:lvl7pPr>
            <a:lvl8pPr lvl="7" algn="ctr">
              <a:spcBef>
                <a:spcPts val="0"/>
              </a:spcBef>
              <a:spcAft>
                <a:spcPts val="0"/>
              </a:spcAft>
              <a:buClr>
                <a:schemeClr val="lt1"/>
              </a:buClr>
              <a:buSzPts val="5500"/>
              <a:buFont typeface="IBM Plex Sans"/>
              <a:buNone/>
              <a:defRPr sz="5500">
                <a:solidFill>
                  <a:schemeClr val="lt1"/>
                </a:solidFill>
              </a:defRPr>
            </a:lvl8pPr>
            <a:lvl9pPr lvl="8" algn="ctr">
              <a:spcBef>
                <a:spcPts val="0"/>
              </a:spcBef>
              <a:spcAft>
                <a:spcPts val="0"/>
              </a:spcAft>
              <a:buClr>
                <a:schemeClr val="lt1"/>
              </a:buClr>
              <a:buSzPts val="5500"/>
              <a:buFont typeface="IBM Plex Sans"/>
              <a:buNone/>
              <a:defRPr sz="5500">
                <a:solidFill>
                  <a:schemeClr val="lt1"/>
                </a:solidFill>
              </a:defRPr>
            </a:lvl9pPr>
          </a:lstStyle>
          <a:p>
            <a:r>
              <a:t>xx%</a:t>
            </a:r>
          </a:p>
        </p:txBody>
      </p:sp>
      <p:sp>
        <p:nvSpPr>
          <p:cNvPr id="265" name="Google Shape;265;p21"/>
          <p:cNvSpPr/>
          <p:nvPr/>
        </p:nvSpPr>
        <p:spPr>
          <a:xfrm flipH="1" rot="900031">
            <a:off x="1791931" y="1182353"/>
            <a:ext cx="5560068" cy="1963507"/>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 2">
  <p:cSld name="BLANK_1_1_1_1_1_1_1_1_1_1_9">
    <p:spTree>
      <p:nvGrpSpPr>
        <p:cNvPr id="266" name="Shape 266"/>
        <p:cNvGrpSpPr/>
        <p:nvPr/>
      </p:nvGrpSpPr>
      <p:grpSpPr>
        <a:xfrm>
          <a:off x="0" y="0"/>
          <a:ext cx="0" cy="0"/>
          <a:chOff x="0" y="0"/>
          <a:chExt cx="0" cy="0"/>
        </a:xfrm>
      </p:grpSpPr>
      <p:grpSp>
        <p:nvGrpSpPr>
          <p:cNvPr id="267" name="Google Shape;267;p22"/>
          <p:cNvGrpSpPr/>
          <p:nvPr/>
        </p:nvGrpSpPr>
        <p:grpSpPr>
          <a:xfrm flipH="1">
            <a:off x="3212200" y="0"/>
            <a:ext cx="1851000" cy="1225325"/>
            <a:chOff x="461225" y="3875100"/>
            <a:chExt cx="1851000" cy="1225325"/>
          </a:xfrm>
        </p:grpSpPr>
        <p:grpSp>
          <p:nvGrpSpPr>
            <p:cNvPr id="268" name="Google Shape;268;p22"/>
            <p:cNvGrpSpPr/>
            <p:nvPr/>
          </p:nvGrpSpPr>
          <p:grpSpPr>
            <a:xfrm>
              <a:off x="461225" y="3875100"/>
              <a:ext cx="1851000" cy="114600"/>
              <a:chOff x="461225" y="3504775"/>
              <a:chExt cx="1851000" cy="114600"/>
            </a:xfrm>
          </p:grpSpPr>
          <p:sp>
            <p:nvSpPr>
              <p:cNvPr id="269" name="Google Shape;269;p22"/>
              <p:cNvSpPr/>
              <p:nvPr/>
            </p:nvSpPr>
            <p:spPr>
              <a:xfrm>
                <a:off x="4612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70" name="Google Shape;270;p22"/>
              <p:cNvSpPr/>
              <p:nvPr/>
            </p:nvSpPr>
            <p:spPr>
              <a:xfrm>
                <a:off x="8314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71" name="Google Shape;271;p22"/>
              <p:cNvSpPr/>
              <p:nvPr/>
            </p:nvSpPr>
            <p:spPr>
              <a:xfrm>
                <a:off x="12016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72" name="Google Shape;272;p22"/>
              <p:cNvSpPr/>
              <p:nvPr/>
            </p:nvSpPr>
            <p:spPr>
              <a:xfrm>
                <a:off x="15718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73" name="Google Shape;273;p22"/>
              <p:cNvSpPr/>
              <p:nvPr/>
            </p:nvSpPr>
            <p:spPr>
              <a:xfrm>
                <a:off x="19420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274" name="Google Shape;274;p22"/>
            <p:cNvGrpSpPr/>
            <p:nvPr/>
          </p:nvGrpSpPr>
          <p:grpSpPr>
            <a:xfrm>
              <a:off x="461225" y="3989700"/>
              <a:ext cx="1480800" cy="1110725"/>
              <a:chOff x="461225" y="3249175"/>
              <a:chExt cx="1480800" cy="1110725"/>
            </a:xfrm>
          </p:grpSpPr>
          <p:sp>
            <p:nvSpPr>
              <p:cNvPr id="275" name="Google Shape;275;p22"/>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76" name="Google Shape;276;p22"/>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77" name="Google Shape;277;p22"/>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78" name="Google Shape;278;p22"/>
              <p:cNvSpPr/>
              <p:nvPr/>
            </p:nvSpPr>
            <p:spPr>
              <a:xfrm>
                <a:off x="1201625" y="3989700"/>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279" name="Google Shape;279;p22"/>
            <p:cNvGrpSpPr/>
            <p:nvPr/>
          </p:nvGrpSpPr>
          <p:grpSpPr>
            <a:xfrm>
              <a:off x="831425" y="4360025"/>
              <a:ext cx="1480800" cy="370200"/>
              <a:chOff x="831425" y="3249175"/>
              <a:chExt cx="1480800" cy="370200"/>
            </a:xfrm>
          </p:grpSpPr>
          <p:sp>
            <p:nvSpPr>
              <p:cNvPr id="280" name="Google Shape;280;p22"/>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81" name="Google Shape;281;p22"/>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82" name="Google Shape;282;p22"/>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83" name="Google Shape;283;p22"/>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284" name="Google Shape;284;p22"/>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285" name="Google Shape;285;p22"/>
          <p:cNvSpPr txBox="1"/>
          <p:nvPr>
            <p:ph idx="2" type="title"/>
          </p:nvPr>
        </p:nvSpPr>
        <p:spPr>
          <a:xfrm>
            <a:off x="115025" y="502775"/>
            <a:ext cx="58290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286" name="Google Shape;286;p22"/>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admap">
  <p:cSld name="CUSTOM_2">
    <p:spTree>
      <p:nvGrpSpPr>
        <p:cNvPr id="287" name="Shape 287"/>
        <p:cNvGrpSpPr/>
        <p:nvPr/>
      </p:nvGrpSpPr>
      <p:grpSpPr>
        <a:xfrm>
          <a:off x="0" y="0"/>
          <a:ext cx="0" cy="0"/>
          <a:chOff x="0" y="0"/>
          <a:chExt cx="0" cy="0"/>
        </a:xfrm>
      </p:grpSpPr>
      <p:sp>
        <p:nvSpPr>
          <p:cNvPr id="288" name="Google Shape;288;p23"/>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289" name="Google Shape;289;p23"/>
          <p:cNvSpPr txBox="1"/>
          <p:nvPr>
            <p:ph idx="2" type="title"/>
          </p:nvPr>
        </p:nvSpPr>
        <p:spPr>
          <a:xfrm>
            <a:off x="115025" y="502775"/>
            <a:ext cx="5400000" cy="6888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grpSp>
        <p:nvGrpSpPr>
          <p:cNvPr id="290" name="Google Shape;290;p23"/>
          <p:cNvGrpSpPr/>
          <p:nvPr/>
        </p:nvGrpSpPr>
        <p:grpSpPr>
          <a:xfrm flipH="1" rot="10800000">
            <a:off x="6179902" y="24"/>
            <a:ext cx="2963226" cy="1495659"/>
            <a:chOff x="4306084" y="2701610"/>
            <a:chExt cx="4837921" cy="2441893"/>
          </a:xfrm>
        </p:grpSpPr>
        <p:sp>
          <p:nvSpPr>
            <p:cNvPr id="291" name="Google Shape;291;p23"/>
            <p:cNvSpPr/>
            <p:nvPr/>
          </p:nvSpPr>
          <p:spPr>
            <a:xfrm>
              <a:off x="4306084" y="4485495"/>
              <a:ext cx="4837921" cy="658008"/>
            </a:xfrm>
            <a:custGeom>
              <a:rect b="b" l="l" r="r" t="t"/>
              <a:pathLst>
                <a:path extrusionOk="0" fill="none" h="12217" w="89824">
                  <a:moveTo>
                    <a:pt x="85826" y="0"/>
                  </a:moveTo>
                  <a:lnTo>
                    <a:pt x="85826" y="0"/>
                  </a:lnTo>
                  <a:lnTo>
                    <a:pt x="85045" y="291"/>
                  </a:lnTo>
                  <a:lnTo>
                    <a:pt x="84218" y="581"/>
                  </a:lnTo>
                  <a:lnTo>
                    <a:pt x="83370" y="871"/>
                  </a:lnTo>
                  <a:lnTo>
                    <a:pt x="82476" y="1139"/>
                  </a:lnTo>
                  <a:lnTo>
                    <a:pt x="81538" y="1430"/>
                  </a:lnTo>
                  <a:lnTo>
                    <a:pt x="80578" y="1697"/>
                  </a:lnTo>
                  <a:lnTo>
                    <a:pt x="79596" y="1943"/>
                  </a:lnTo>
                  <a:lnTo>
                    <a:pt x="78568" y="2189"/>
                  </a:lnTo>
                  <a:lnTo>
                    <a:pt x="77496" y="2434"/>
                  </a:lnTo>
                  <a:lnTo>
                    <a:pt x="76424" y="2680"/>
                  </a:lnTo>
                  <a:lnTo>
                    <a:pt x="75308" y="2903"/>
                  </a:lnTo>
                  <a:lnTo>
                    <a:pt x="74146" y="3104"/>
                  </a:lnTo>
                  <a:lnTo>
                    <a:pt x="71779" y="3529"/>
                  </a:lnTo>
                  <a:lnTo>
                    <a:pt x="69278" y="3886"/>
                  </a:lnTo>
                  <a:lnTo>
                    <a:pt x="66709" y="4221"/>
                  </a:lnTo>
                  <a:lnTo>
                    <a:pt x="64029" y="4511"/>
                  </a:lnTo>
                  <a:lnTo>
                    <a:pt x="61260" y="4779"/>
                  </a:lnTo>
                  <a:lnTo>
                    <a:pt x="58424" y="4980"/>
                  </a:lnTo>
                  <a:lnTo>
                    <a:pt x="55498" y="5159"/>
                  </a:lnTo>
                  <a:lnTo>
                    <a:pt x="52506" y="5271"/>
                  </a:lnTo>
                  <a:lnTo>
                    <a:pt x="49468" y="5338"/>
                  </a:lnTo>
                  <a:lnTo>
                    <a:pt x="46364" y="5382"/>
                  </a:lnTo>
                  <a:lnTo>
                    <a:pt x="46364" y="5382"/>
                  </a:lnTo>
                  <a:lnTo>
                    <a:pt x="43260" y="5338"/>
                  </a:lnTo>
                  <a:lnTo>
                    <a:pt x="40200" y="5271"/>
                  </a:lnTo>
                  <a:lnTo>
                    <a:pt x="37208" y="5159"/>
                  </a:lnTo>
                  <a:lnTo>
                    <a:pt x="34304" y="4980"/>
                  </a:lnTo>
                  <a:lnTo>
                    <a:pt x="31446" y="4779"/>
                  </a:lnTo>
                  <a:lnTo>
                    <a:pt x="28676" y="4511"/>
                  </a:lnTo>
                  <a:lnTo>
                    <a:pt x="25996" y="4221"/>
                  </a:lnTo>
                  <a:lnTo>
                    <a:pt x="23428" y="3886"/>
                  </a:lnTo>
                  <a:lnTo>
                    <a:pt x="20927" y="3529"/>
                  </a:lnTo>
                  <a:lnTo>
                    <a:pt x="18560" y="3104"/>
                  </a:lnTo>
                  <a:lnTo>
                    <a:pt x="17421" y="2903"/>
                  </a:lnTo>
                  <a:lnTo>
                    <a:pt x="16282" y="2680"/>
                  </a:lnTo>
                  <a:lnTo>
                    <a:pt x="15210" y="2434"/>
                  </a:lnTo>
                  <a:lnTo>
                    <a:pt x="14138" y="2189"/>
                  </a:lnTo>
                  <a:lnTo>
                    <a:pt x="13110" y="1943"/>
                  </a:lnTo>
                  <a:lnTo>
                    <a:pt x="12128" y="1697"/>
                  </a:lnTo>
                  <a:lnTo>
                    <a:pt x="11167" y="1430"/>
                  </a:lnTo>
                  <a:lnTo>
                    <a:pt x="10229" y="1139"/>
                  </a:lnTo>
                  <a:lnTo>
                    <a:pt x="9336" y="871"/>
                  </a:lnTo>
                  <a:lnTo>
                    <a:pt x="8487" y="581"/>
                  </a:lnTo>
                  <a:lnTo>
                    <a:pt x="7661" y="291"/>
                  </a:lnTo>
                  <a:lnTo>
                    <a:pt x="6879" y="0"/>
                  </a:lnTo>
                  <a:lnTo>
                    <a:pt x="6879" y="0"/>
                  </a:lnTo>
                  <a:lnTo>
                    <a:pt x="6075" y="313"/>
                  </a:lnTo>
                  <a:lnTo>
                    <a:pt x="5338" y="648"/>
                  </a:lnTo>
                  <a:lnTo>
                    <a:pt x="4624" y="983"/>
                  </a:lnTo>
                  <a:lnTo>
                    <a:pt x="3976" y="1340"/>
                  </a:lnTo>
                  <a:lnTo>
                    <a:pt x="3351" y="1697"/>
                  </a:lnTo>
                  <a:lnTo>
                    <a:pt x="2793" y="2055"/>
                  </a:lnTo>
                  <a:lnTo>
                    <a:pt x="2279" y="2412"/>
                  </a:lnTo>
                  <a:lnTo>
                    <a:pt x="1810" y="2792"/>
                  </a:lnTo>
                  <a:lnTo>
                    <a:pt x="1386" y="3171"/>
                  </a:lnTo>
                  <a:lnTo>
                    <a:pt x="1028" y="3551"/>
                  </a:lnTo>
                  <a:lnTo>
                    <a:pt x="716" y="3931"/>
                  </a:lnTo>
                  <a:lnTo>
                    <a:pt x="470" y="4310"/>
                  </a:lnTo>
                  <a:lnTo>
                    <a:pt x="269" y="4712"/>
                  </a:lnTo>
                  <a:lnTo>
                    <a:pt x="180" y="4913"/>
                  </a:lnTo>
                  <a:lnTo>
                    <a:pt x="135" y="5114"/>
                  </a:lnTo>
                  <a:lnTo>
                    <a:pt x="68" y="5315"/>
                  </a:lnTo>
                  <a:lnTo>
                    <a:pt x="46" y="5516"/>
                  </a:lnTo>
                  <a:lnTo>
                    <a:pt x="23" y="5717"/>
                  </a:lnTo>
                  <a:lnTo>
                    <a:pt x="1" y="5918"/>
                  </a:lnTo>
                  <a:lnTo>
                    <a:pt x="1" y="5918"/>
                  </a:lnTo>
                  <a:lnTo>
                    <a:pt x="23" y="6142"/>
                  </a:lnTo>
                  <a:lnTo>
                    <a:pt x="46" y="6365"/>
                  </a:lnTo>
                  <a:lnTo>
                    <a:pt x="90" y="6566"/>
                  </a:lnTo>
                  <a:lnTo>
                    <a:pt x="135" y="6789"/>
                  </a:lnTo>
                  <a:lnTo>
                    <a:pt x="224" y="7013"/>
                  </a:lnTo>
                  <a:lnTo>
                    <a:pt x="314" y="7214"/>
                  </a:lnTo>
                  <a:lnTo>
                    <a:pt x="425" y="7437"/>
                  </a:lnTo>
                  <a:lnTo>
                    <a:pt x="537" y="7638"/>
                  </a:lnTo>
                  <a:lnTo>
                    <a:pt x="671" y="7839"/>
                  </a:lnTo>
                  <a:lnTo>
                    <a:pt x="827" y="8062"/>
                  </a:lnTo>
                  <a:lnTo>
                    <a:pt x="1185" y="8464"/>
                  </a:lnTo>
                  <a:lnTo>
                    <a:pt x="1609" y="8866"/>
                  </a:lnTo>
                  <a:lnTo>
                    <a:pt x="2078" y="9268"/>
                  </a:lnTo>
                  <a:lnTo>
                    <a:pt x="2614" y="9670"/>
                  </a:lnTo>
                  <a:lnTo>
                    <a:pt x="3195" y="10050"/>
                  </a:lnTo>
                  <a:lnTo>
                    <a:pt x="3842" y="10430"/>
                  </a:lnTo>
                  <a:lnTo>
                    <a:pt x="4557" y="10809"/>
                  </a:lnTo>
                  <a:lnTo>
                    <a:pt x="5294" y="11167"/>
                  </a:lnTo>
                  <a:lnTo>
                    <a:pt x="6098" y="11524"/>
                  </a:lnTo>
                  <a:lnTo>
                    <a:pt x="6969" y="11881"/>
                  </a:lnTo>
                  <a:lnTo>
                    <a:pt x="7862" y="12216"/>
                  </a:lnTo>
                  <a:lnTo>
                    <a:pt x="84844" y="12216"/>
                  </a:lnTo>
                  <a:lnTo>
                    <a:pt x="89824" y="9871"/>
                  </a:lnTo>
                  <a:lnTo>
                    <a:pt x="89824" y="1988"/>
                  </a:lnTo>
                  <a:lnTo>
                    <a:pt x="89824" y="1988"/>
                  </a:lnTo>
                  <a:lnTo>
                    <a:pt x="89400" y="1720"/>
                  </a:lnTo>
                  <a:lnTo>
                    <a:pt x="88975" y="1474"/>
                  </a:lnTo>
                  <a:lnTo>
                    <a:pt x="88506" y="1206"/>
                  </a:lnTo>
                  <a:lnTo>
                    <a:pt x="88015" y="961"/>
                  </a:lnTo>
                  <a:lnTo>
                    <a:pt x="87501" y="715"/>
                  </a:lnTo>
                  <a:lnTo>
                    <a:pt x="86965" y="469"/>
                  </a:lnTo>
                  <a:lnTo>
                    <a:pt x="85826" y="0"/>
                  </a:lnTo>
                  <a:lnTo>
                    <a:pt x="85826"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292" name="Google Shape;292;p23"/>
            <p:cNvSpPr/>
            <p:nvPr/>
          </p:nvSpPr>
          <p:spPr>
            <a:xfrm>
              <a:off x="4306084" y="3738493"/>
              <a:ext cx="4837921" cy="747038"/>
            </a:xfrm>
            <a:custGeom>
              <a:rect b="b" l="l" r="r" t="t"/>
              <a:pathLst>
                <a:path extrusionOk="0" fill="none" h="13870" w="89824">
                  <a:moveTo>
                    <a:pt x="79372" y="0"/>
                  </a:moveTo>
                  <a:lnTo>
                    <a:pt x="79372" y="0"/>
                  </a:lnTo>
                  <a:lnTo>
                    <a:pt x="77764" y="380"/>
                  </a:lnTo>
                  <a:lnTo>
                    <a:pt x="76067" y="737"/>
                  </a:lnTo>
                  <a:lnTo>
                    <a:pt x="74325" y="1072"/>
                  </a:lnTo>
                  <a:lnTo>
                    <a:pt x="72494" y="1407"/>
                  </a:lnTo>
                  <a:lnTo>
                    <a:pt x="70595" y="1698"/>
                  </a:lnTo>
                  <a:lnTo>
                    <a:pt x="68652" y="1966"/>
                  </a:lnTo>
                  <a:lnTo>
                    <a:pt x="66642" y="2234"/>
                  </a:lnTo>
                  <a:lnTo>
                    <a:pt x="64565" y="2457"/>
                  </a:lnTo>
                  <a:lnTo>
                    <a:pt x="62444" y="2658"/>
                  </a:lnTo>
                  <a:lnTo>
                    <a:pt x="60278" y="2859"/>
                  </a:lnTo>
                  <a:lnTo>
                    <a:pt x="58044" y="3015"/>
                  </a:lnTo>
                  <a:lnTo>
                    <a:pt x="55789" y="3127"/>
                  </a:lnTo>
                  <a:lnTo>
                    <a:pt x="53488" y="3239"/>
                  </a:lnTo>
                  <a:lnTo>
                    <a:pt x="51143" y="3306"/>
                  </a:lnTo>
                  <a:lnTo>
                    <a:pt x="48754" y="3350"/>
                  </a:lnTo>
                  <a:lnTo>
                    <a:pt x="46364" y="3373"/>
                  </a:lnTo>
                  <a:lnTo>
                    <a:pt x="46364" y="3373"/>
                  </a:lnTo>
                  <a:lnTo>
                    <a:pt x="43952" y="3350"/>
                  </a:lnTo>
                  <a:lnTo>
                    <a:pt x="41563" y="3306"/>
                  </a:lnTo>
                  <a:lnTo>
                    <a:pt x="39218" y="3239"/>
                  </a:lnTo>
                  <a:lnTo>
                    <a:pt x="36917" y="3127"/>
                  </a:lnTo>
                  <a:lnTo>
                    <a:pt x="34662" y="3015"/>
                  </a:lnTo>
                  <a:lnTo>
                    <a:pt x="32451" y="2859"/>
                  </a:lnTo>
                  <a:lnTo>
                    <a:pt x="30262" y="2658"/>
                  </a:lnTo>
                  <a:lnTo>
                    <a:pt x="28140" y="2457"/>
                  </a:lnTo>
                  <a:lnTo>
                    <a:pt x="26086" y="2234"/>
                  </a:lnTo>
                  <a:lnTo>
                    <a:pt x="24053" y="1966"/>
                  </a:lnTo>
                  <a:lnTo>
                    <a:pt x="22111" y="1698"/>
                  </a:lnTo>
                  <a:lnTo>
                    <a:pt x="20212" y="1407"/>
                  </a:lnTo>
                  <a:lnTo>
                    <a:pt x="18381" y="1072"/>
                  </a:lnTo>
                  <a:lnTo>
                    <a:pt x="16639" y="737"/>
                  </a:lnTo>
                  <a:lnTo>
                    <a:pt x="14942" y="380"/>
                  </a:lnTo>
                  <a:lnTo>
                    <a:pt x="13334" y="0"/>
                  </a:lnTo>
                  <a:lnTo>
                    <a:pt x="13334" y="0"/>
                  </a:lnTo>
                  <a:lnTo>
                    <a:pt x="11815" y="380"/>
                  </a:lnTo>
                  <a:lnTo>
                    <a:pt x="10386" y="782"/>
                  </a:lnTo>
                  <a:lnTo>
                    <a:pt x="9046" y="1229"/>
                  </a:lnTo>
                  <a:lnTo>
                    <a:pt x="7773" y="1653"/>
                  </a:lnTo>
                  <a:lnTo>
                    <a:pt x="6589" y="2122"/>
                  </a:lnTo>
                  <a:lnTo>
                    <a:pt x="5495" y="2591"/>
                  </a:lnTo>
                  <a:lnTo>
                    <a:pt x="4490" y="3060"/>
                  </a:lnTo>
                  <a:lnTo>
                    <a:pt x="4021" y="3328"/>
                  </a:lnTo>
                  <a:lnTo>
                    <a:pt x="3574" y="3574"/>
                  </a:lnTo>
                  <a:lnTo>
                    <a:pt x="3150" y="3819"/>
                  </a:lnTo>
                  <a:lnTo>
                    <a:pt x="2770" y="4087"/>
                  </a:lnTo>
                  <a:lnTo>
                    <a:pt x="2391" y="4333"/>
                  </a:lnTo>
                  <a:lnTo>
                    <a:pt x="2056" y="4601"/>
                  </a:lnTo>
                  <a:lnTo>
                    <a:pt x="1743" y="4869"/>
                  </a:lnTo>
                  <a:lnTo>
                    <a:pt x="1430" y="5137"/>
                  </a:lnTo>
                  <a:lnTo>
                    <a:pt x="1162" y="5405"/>
                  </a:lnTo>
                  <a:lnTo>
                    <a:pt x="939" y="5673"/>
                  </a:lnTo>
                  <a:lnTo>
                    <a:pt x="716" y="5941"/>
                  </a:lnTo>
                  <a:lnTo>
                    <a:pt x="537" y="6231"/>
                  </a:lnTo>
                  <a:lnTo>
                    <a:pt x="381" y="6499"/>
                  </a:lnTo>
                  <a:lnTo>
                    <a:pt x="247" y="6790"/>
                  </a:lnTo>
                  <a:lnTo>
                    <a:pt x="135" y="7058"/>
                  </a:lnTo>
                  <a:lnTo>
                    <a:pt x="68" y="7348"/>
                  </a:lnTo>
                  <a:lnTo>
                    <a:pt x="23" y="7638"/>
                  </a:lnTo>
                  <a:lnTo>
                    <a:pt x="1" y="7929"/>
                  </a:lnTo>
                  <a:lnTo>
                    <a:pt x="1" y="7929"/>
                  </a:lnTo>
                  <a:lnTo>
                    <a:pt x="23" y="8130"/>
                  </a:lnTo>
                  <a:lnTo>
                    <a:pt x="46" y="8331"/>
                  </a:lnTo>
                  <a:lnTo>
                    <a:pt x="68" y="8532"/>
                  </a:lnTo>
                  <a:lnTo>
                    <a:pt x="135" y="8733"/>
                  </a:lnTo>
                  <a:lnTo>
                    <a:pt x="180" y="8934"/>
                  </a:lnTo>
                  <a:lnTo>
                    <a:pt x="269" y="9135"/>
                  </a:lnTo>
                  <a:lnTo>
                    <a:pt x="470" y="9537"/>
                  </a:lnTo>
                  <a:lnTo>
                    <a:pt x="716" y="9916"/>
                  </a:lnTo>
                  <a:lnTo>
                    <a:pt x="1028" y="10318"/>
                  </a:lnTo>
                  <a:lnTo>
                    <a:pt x="1386" y="10698"/>
                  </a:lnTo>
                  <a:lnTo>
                    <a:pt x="1810" y="11055"/>
                  </a:lnTo>
                  <a:lnTo>
                    <a:pt x="2279" y="11435"/>
                  </a:lnTo>
                  <a:lnTo>
                    <a:pt x="2793" y="11792"/>
                  </a:lnTo>
                  <a:lnTo>
                    <a:pt x="3351" y="12150"/>
                  </a:lnTo>
                  <a:lnTo>
                    <a:pt x="3976" y="12507"/>
                  </a:lnTo>
                  <a:lnTo>
                    <a:pt x="4624" y="12864"/>
                  </a:lnTo>
                  <a:lnTo>
                    <a:pt x="5338" y="13199"/>
                  </a:lnTo>
                  <a:lnTo>
                    <a:pt x="6075" y="13534"/>
                  </a:lnTo>
                  <a:lnTo>
                    <a:pt x="6879" y="13869"/>
                  </a:lnTo>
                  <a:lnTo>
                    <a:pt x="6879" y="13869"/>
                  </a:lnTo>
                  <a:lnTo>
                    <a:pt x="7661" y="13557"/>
                  </a:lnTo>
                  <a:lnTo>
                    <a:pt x="8487" y="13266"/>
                  </a:lnTo>
                  <a:lnTo>
                    <a:pt x="9336" y="12976"/>
                  </a:lnTo>
                  <a:lnTo>
                    <a:pt x="10229" y="12708"/>
                  </a:lnTo>
                  <a:lnTo>
                    <a:pt x="11167" y="12440"/>
                  </a:lnTo>
                  <a:lnTo>
                    <a:pt x="12128" y="12172"/>
                  </a:lnTo>
                  <a:lnTo>
                    <a:pt x="13110" y="11904"/>
                  </a:lnTo>
                  <a:lnTo>
                    <a:pt x="14138" y="11658"/>
                  </a:lnTo>
                  <a:lnTo>
                    <a:pt x="15210" y="11413"/>
                  </a:lnTo>
                  <a:lnTo>
                    <a:pt x="16282" y="11189"/>
                  </a:lnTo>
                  <a:lnTo>
                    <a:pt x="17421" y="10966"/>
                  </a:lnTo>
                  <a:lnTo>
                    <a:pt x="18560" y="10743"/>
                  </a:lnTo>
                  <a:lnTo>
                    <a:pt x="20927" y="10318"/>
                  </a:lnTo>
                  <a:lnTo>
                    <a:pt x="23428" y="9961"/>
                  </a:lnTo>
                  <a:lnTo>
                    <a:pt x="25996" y="9626"/>
                  </a:lnTo>
                  <a:lnTo>
                    <a:pt x="28676" y="9336"/>
                  </a:lnTo>
                  <a:lnTo>
                    <a:pt x="31446" y="9068"/>
                  </a:lnTo>
                  <a:lnTo>
                    <a:pt x="34304" y="8867"/>
                  </a:lnTo>
                  <a:lnTo>
                    <a:pt x="37208" y="8688"/>
                  </a:lnTo>
                  <a:lnTo>
                    <a:pt x="40200" y="8576"/>
                  </a:lnTo>
                  <a:lnTo>
                    <a:pt x="43260" y="8509"/>
                  </a:lnTo>
                  <a:lnTo>
                    <a:pt x="46364" y="8487"/>
                  </a:lnTo>
                  <a:lnTo>
                    <a:pt x="46364" y="8487"/>
                  </a:lnTo>
                  <a:lnTo>
                    <a:pt x="49468" y="8509"/>
                  </a:lnTo>
                  <a:lnTo>
                    <a:pt x="52506" y="8576"/>
                  </a:lnTo>
                  <a:lnTo>
                    <a:pt x="55498" y="8688"/>
                  </a:lnTo>
                  <a:lnTo>
                    <a:pt x="58424" y="8867"/>
                  </a:lnTo>
                  <a:lnTo>
                    <a:pt x="61260" y="9068"/>
                  </a:lnTo>
                  <a:lnTo>
                    <a:pt x="64029" y="9336"/>
                  </a:lnTo>
                  <a:lnTo>
                    <a:pt x="66709" y="9626"/>
                  </a:lnTo>
                  <a:lnTo>
                    <a:pt x="69278" y="9961"/>
                  </a:lnTo>
                  <a:lnTo>
                    <a:pt x="71779" y="10318"/>
                  </a:lnTo>
                  <a:lnTo>
                    <a:pt x="74146" y="10743"/>
                  </a:lnTo>
                  <a:lnTo>
                    <a:pt x="75308" y="10966"/>
                  </a:lnTo>
                  <a:lnTo>
                    <a:pt x="76424" y="11189"/>
                  </a:lnTo>
                  <a:lnTo>
                    <a:pt x="77496" y="11413"/>
                  </a:lnTo>
                  <a:lnTo>
                    <a:pt x="78568" y="11658"/>
                  </a:lnTo>
                  <a:lnTo>
                    <a:pt x="79596" y="11904"/>
                  </a:lnTo>
                  <a:lnTo>
                    <a:pt x="80578" y="12172"/>
                  </a:lnTo>
                  <a:lnTo>
                    <a:pt x="81538" y="12440"/>
                  </a:lnTo>
                  <a:lnTo>
                    <a:pt x="82476" y="12708"/>
                  </a:lnTo>
                  <a:lnTo>
                    <a:pt x="83370" y="12976"/>
                  </a:lnTo>
                  <a:lnTo>
                    <a:pt x="84218" y="13266"/>
                  </a:lnTo>
                  <a:lnTo>
                    <a:pt x="85045" y="13557"/>
                  </a:lnTo>
                  <a:lnTo>
                    <a:pt x="85826" y="13869"/>
                  </a:lnTo>
                  <a:lnTo>
                    <a:pt x="85826" y="13869"/>
                  </a:lnTo>
                  <a:lnTo>
                    <a:pt x="86965" y="13378"/>
                  </a:lnTo>
                  <a:lnTo>
                    <a:pt x="88015" y="12887"/>
                  </a:lnTo>
                  <a:lnTo>
                    <a:pt x="88506" y="12641"/>
                  </a:lnTo>
                  <a:lnTo>
                    <a:pt x="88975" y="12395"/>
                  </a:lnTo>
                  <a:lnTo>
                    <a:pt x="89400" y="12127"/>
                  </a:lnTo>
                  <a:lnTo>
                    <a:pt x="89824" y="11859"/>
                  </a:lnTo>
                  <a:lnTo>
                    <a:pt x="89824" y="3998"/>
                  </a:lnTo>
                  <a:lnTo>
                    <a:pt x="89824" y="3998"/>
                  </a:lnTo>
                  <a:lnTo>
                    <a:pt x="89377" y="3708"/>
                  </a:lnTo>
                  <a:lnTo>
                    <a:pt x="88886" y="3440"/>
                  </a:lnTo>
                  <a:lnTo>
                    <a:pt x="88395" y="3149"/>
                  </a:lnTo>
                  <a:lnTo>
                    <a:pt x="87859" y="2881"/>
                  </a:lnTo>
                  <a:lnTo>
                    <a:pt x="87300" y="2613"/>
                  </a:lnTo>
                  <a:lnTo>
                    <a:pt x="86697" y="2368"/>
                  </a:lnTo>
                  <a:lnTo>
                    <a:pt x="86094" y="2100"/>
                  </a:lnTo>
                  <a:lnTo>
                    <a:pt x="85447" y="1854"/>
                  </a:lnTo>
                  <a:lnTo>
                    <a:pt x="84084" y="1363"/>
                  </a:lnTo>
                  <a:lnTo>
                    <a:pt x="82610" y="871"/>
                  </a:lnTo>
                  <a:lnTo>
                    <a:pt x="81047" y="425"/>
                  </a:lnTo>
                  <a:lnTo>
                    <a:pt x="79372" y="0"/>
                  </a:lnTo>
                  <a:lnTo>
                    <a:pt x="79372"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293" name="Google Shape;293;p23"/>
            <p:cNvSpPr/>
            <p:nvPr/>
          </p:nvSpPr>
          <p:spPr>
            <a:xfrm>
              <a:off x="4306084" y="2701610"/>
              <a:ext cx="4837921" cy="1036913"/>
            </a:xfrm>
            <a:custGeom>
              <a:rect b="b" l="l" r="r" t="t"/>
              <a:pathLst>
                <a:path extrusionOk="0" fill="none" h="19252" w="89824">
                  <a:moveTo>
                    <a:pt x="46364" y="1"/>
                  </a:moveTo>
                  <a:lnTo>
                    <a:pt x="46364" y="1"/>
                  </a:lnTo>
                  <a:lnTo>
                    <a:pt x="43974" y="1"/>
                  </a:lnTo>
                  <a:lnTo>
                    <a:pt x="41607" y="45"/>
                  </a:lnTo>
                  <a:lnTo>
                    <a:pt x="39307" y="135"/>
                  </a:lnTo>
                  <a:lnTo>
                    <a:pt x="37007" y="224"/>
                  </a:lnTo>
                  <a:lnTo>
                    <a:pt x="34773" y="358"/>
                  </a:lnTo>
                  <a:lnTo>
                    <a:pt x="32562" y="492"/>
                  </a:lnTo>
                  <a:lnTo>
                    <a:pt x="30418" y="671"/>
                  </a:lnTo>
                  <a:lnTo>
                    <a:pt x="28319" y="872"/>
                  </a:lnTo>
                  <a:lnTo>
                    <a:pt x="26264" y="1117"/>
                  </a:lnTo>
                  <a:lnTo>
                    <a:pt x="24254" y="1363"/>
                  </a:lnTo>
                  <a:lnTo>
                    <a:pt x="22334" y="1631"/>
                  </a:lnTo>
                  <a:lnTo>
                    <a:pt x="20436" y="1921"/>
                  </a:lnTo>
                  <a:lnTo>
                    <a:pt x="18627" y="2234"/>
                  </a:lnTo>
                  <a:lnTo>
                    <a:pt x="16885" y="2569"/>
                  </a:lnTo>
                  <a:lnTo>
                    <a:pt x="15187" y="2926"/>
                  </a:lnTo>
                  <a:lnTo>
                    <a:pt x="13579" y="3306"/>
                  </a:lnTo>
                  <a:lnTo>
                    <a:pt x="12038" y="3708"/>
                  </a:lnTo>
                  <a:lnTo>
                    <a:pt x="10587" y="4110"/>
                  </a:lnTo>
                  <a:lnTo>
                    <a:pt x="9224" y="4534"/>
                  </a:lnTo>
                  <a:lnTo>
                    <a:pt x="7929" y="4981"/>
                  </a:lnTo>
                  <a:lnTo>
                    <a:pt x="6723" y="5450"/>
                  </a:lnTo>
                  <a:lnTo>
                    <a:pt x="5606" y="5919"/>
                  </a:lnTo>
                  <a:lnTo>
                    <a:pt x="4579" y="6410"/>
                  </a:lnTo>
                  <a:lnTo>
                    <a:pt x="4110" y="6656"/>
                  </a:lnTo>
                  <a:lnTo>
                    <a:pt x="3641" y="6901"/>
                  </a:lnTo>
                  <a:lnTo>
                    <a:pt x="3217" y="7169"/>
                  </a:lnTo>
                  <a:lnTo>
                    <a:pt x="2815" y="7415"/>
                  </a:lnTo>
                  <a:lnTo>
                    <a:pt x="2435" y="7683"/>
                  </a:lnTo>
                  <a:lnTo>
                    <a:pt x="2100" y="7951"/>
                  </a:lnTo>
                  <a:lnTo>
                    <a:pt x="1765" y="8219"/>
                  </a:lnTo>
                  <a:lnTo>
                    <a:pt x="1475" y="8487"/>
                  </a:lnTo>
                  <a:lnTo>
                    <a:pt x="1185" y="8755"/>
                  </a:lnTo>
                  <a:lnTo>
                    <a:pt x="961" y="9023"/>
                  </a:lnTo>
                  <a:lnTo>
                    <a:pt x="738" y="9313"/>
                  </a:lnTo>
                  <a:lnTo>
                    <a:pt x="537" y="9581"/>
                  </a:lnTo>
                  <a:lnTo>
                    <a:pt x="381" y="9872"/>
                  </a:lnTo>
                  <a:lnTo>
                    <a:pt x="247" y="10140"/>
                  </a:lnTo>
                  <a:lnTo>
                    <a:pt x="135" y="10430"/>
                  </a:lnTo>
                  <a:lnTo>
                    <a:pt x="68" y="10720"/>
                  </a:lnTo>
                  <a:lnTo>
                    <a:pt x="23" y="11011"/>
                  </a:lnTo>
                  <a:lnTo>
                    <a:pt x="1" y="11301"/>
                  </a:lnTo>
                  <a:lnTo>
                    <a:pt x="1" y="11301"/>
                  </a:lnTo>
                  <a:lnTo>
                    <a:pt x="23" y="11591"/>
                  </a:lnTo>
                  <a:lnTo>
                    <a:pt x="68" y="11882"/>
                  </a:lnTo>
                  <a:lnTo>
                    <a:pt x="135" y="12172"/>
                  </a:lnTo>
                  <a:lnTo>
                    <a:pt x="247" y="12462"/>
                  </a:lnTo>
                  <a:lnTo>
                    <a:pt x="381" y="12730"/>
                  </a:lnTo>
                  <a:lnTo>
                    <a:pt x="537" y="13021"/>
                  </a:lnTo>
                  <a:lnTo>
                    <a:pt x="716" y="13289"/>
                  </a:lnTo>
                  <a:lnTo>
                    <a:pt x="939" y="13557"/>
                  </a:lnTo>
                  <a:lnTo>
                    <a:pt x="1162" y="13847"/>
                  </a:lnTo>
                  <a:lnTo>
                    <a:pt x="1430" y="14115"/>
                  </a:lnTo>
                  <a:lnTo>
                    <a:pt x="1743" y="14383"/>
                  </a:lnTo>
                  <a:lnTo>
                    <a:pt x="2056" y="14629"/>
                  </a:lnTo>
                  <a:lnTo>
                    <a:pt x="2391" y="14897"/>
                  </a:lnTo>
                  <a:lnTo>
                    <a:pt x="2770" y="15165"/>
                  </a:lnTo>
                  <a:lnTo>
                    <a:pt x="3150" y="15410"/>
                  </a:lnTo>
                  <a:lnTo>
                    <a:pt x="3574" y="15678"/>
                  </a:lnTo>
                  <a:lnTo>
                    <a:pt x="4021" y="15924"/>
                  </a:lnTo>
                  <a:lnTo>
                    <a:pt x="4490" y="16170"/>
                  </a:lnTo>
                  <a:lnTo>
                    <a:pt x="5495" y="16661"/>
                  </a:lnTo>
                  <a:lnTo>
                    <a:pt x="6589" y="17130"/>
                  </a:lnTo>
                  <a:lnTo>
                    <a:pt x="7773" y="17577"/>
                  </a:lnTo>
                  <a:lnTo>
                    <a:pt x="9046" y="18023"/>
                  </a:lnTo>
                  <a:lnTo>
                    <a:pt x="10386" y="18447"/>
                  </a:lnTo>
                  <a:lnTo>
                    <a:pt x="11815" y="18849"/>
                  </a:lnTo>
                  <a:lnTo>
                    <a:pt x="13334" y="19251"/>
                  </a:lnTo>
                  <a:lnTo>
                    <a:pt x="13334" y="19251"/>
                  </a:lnTo>
                  <a:lnTo>
                    <a:pt x="14942" y="18872"/>
                  </a:lnTo>
                  <a:lnTo>
                    <a:pt x="16639" y="18492"/>
                  </a:lnTo>
                  <a:lnTo>
                    <a:pt x="18381" y="18157"/>
                  </a:lnTo>
                  <a:lnTo>
                    <a:pt x="20212" y="17845"/>
                  </a:lnTo>
                  <a:lnTo>
                    <a:pt x="22111" y="17532"/>
                  </a:lnTo>
                  <a:lnTo>
                    <a:pt x="24053" y="17264"/>
                  </a:lnTo>
                  <a:lnTo>
                    <a:pt x="26086" y="16996"/>
                  </a:lnTo>
                  <a:lnTo>
                    <a:pt x="28140" y="16773"/>
                  </a:lnTo>
                  <a:lnTo>
                    <a:pt x="30262" y="16572"/>
                  </a:lnTo>
                  <a:lnTo>
                    <a:pt x="32451" y="16393"/>
                  </a:lnTo>
                  <a:lnTo>
                    <a:pt x="34662" y="16237"/>
                  </a:lnTo>
                  <a:lnTo>
                    <a:pt x="36917" y="16103"/>
                  </a:lnTo>
                  <a:lnTo>
                    <a:pt x="39218" y="15991"/>
                  </a:lnTo>
                  <a:lnTo>
                    <a:pt x="41563" y="15924"/>
                  </a:lnTo>
                  <a:lnTo>
                    <a:pt x="43952" y="15879"/>
                  </a:lnTo>
                  <a:lnTo>
                    <a:pt x="46364" y="15857"/>
                  </a:lnTo>
                  <a:lnTo>
                    <a:pt x="46364" y="15857"/>
                  </a:lnTo>
                  <a:lnTo>
                    <a:pt x="48754" y="15879"/>
                  </a:lnTo>
                  <a:lnTo>
                    <a:pt x="51143" y="15924"/>
                  </a:lnTo>
                  <a:lnTo>
                    <a:pt x="53488" y="15991"/>
                  </a:lnTo>
                  <a:lnTo>
                    <a:pt x="55789" y="16103"/>
                  </a:lnTo>
                  <a:lnTo>
                    <a:pt x="58044" y="16237"/>
                  </a:lnTo>
                  <a:lnTo>
                    <a:pt x="60278" y="16393"/>
                  </a:lnTo>
                  <a:lnTo>
                    <a:pt x="62444" y="16572"/>
                  </a:lnTo>
                  <a:lnTo>
                    <a:pt x="64565" y="16773"/>
                  </a:lnTo>
                  <a:lnTo>
                    <a:pt x="66642" y="16996"/>
                  </a:lnTo>
                  <a:lnTo>
                    <a:pt x="68652" y="17264"/>
                  </a:lnTo>
                  <a:lnTo>
                    <a:pt x="70595" y="17532"/>
                  </a:lnTo>
                  <a:lnTo>
                    <a:pt x="72494" y="17845"/>
                  </a:lnTo>
                  <a:lnTo>
                    <a:pt x="74325" y="18157"/>
                  </a:lnTo>
                  <a:lnTo>
                    <a:pt x="76067" y="18492"/>
                  </a:lnTo>
                  <a:lnTo>
                    <a:pt x="77764" y="18872"/>
                  </a:lnTo>
                  <a:lnTo>
                    <a:pt x="79372" y="19251"/>
                  </a:lnTo>
                  <a:lnTo>
                    <a:pt x="79372" y="19251"/>
                  </a:lnTo>
                  <a:lnTo>
                    <a:pt x="81047" y="18805"/>
                  </a:lnTo>
                  <a:lnTo>
                    <a:pt x="82610" y="18358"/>
                  </a:lnTo>
                  <a:lnTo>
                    <a:pt x="84084" y="17889"/>
                  </a:lnTo>
                  <a:lnTo>
                    <a:pt x="85447" y="17398"/>
                  </a:lnTo>
                  <a:lnTo>
                    <a:pt x="86094" y="17130"/>
                  </a:lnTo>
                  <a:lnTo>
                    <a:pt x="86697" y="16884"/>
                  </a:lnTo>
                  <a:lnTo>
                    <a:pt x="87300" y="16616"/>
                  </a:lnTo>
                  <a:lnTo>
                    <a:pt x="87859" y="16348"/>
                  </a:lnTo>
                  <a:lnTo>
                    <a:pt x="88395" y="16080"/>
                  </a:lnTo>
                  <a:lnTo>
                    <a:pt x="88886" y="15812"/>
                  </a:lnTo>
                  <a:lnTo>
                    <a:pt x="89377" y="15522"/>
                  </a:lnTo>
                  <a:lnTo>
                    <a:pt x="89824" y="15254"/>
                  </a:lnTo>
                  <a:lnTo>
                    <a:pt x="89824" y="7370"/>
                  </a:lnTo>
                  <a:lnTo>
                    <a:pt x="89824" y="7370"/>
                  </a:lnTo>
                  <a:lnTo>
                    <a:pt x="89176" y="6968"/>
                  </a:lnTo>
                  <a:lnTo>
                    <a:pt x="88462" y="6566"/>
                  </a:lnTo>
                  <a:lnTo>
                    <a:pt x="87702" y="6187"/>
                  </a:lnTo>
                  <a:lnTo>
                    <a:pt x="86876" y="5807"/>
                  </a:lnTo>
                  <a:lnTo>
                    <a:pt x="86005" y="5450"/>
                  </a:lnTo>
                  <a:lnTo>
                    <a:pt x="85067" y="5092"/>
                  </a:lnTo>
                  <a:lnTo>
                    <a:pt x="84084" y="4735"/>
                  </a:lnTo>
                  <a:lnTo>
                    <a:pt x="83057" y="4400"/>
                  </a:lnTo>
                  <a:lnTo>
                    <a:pt x="81985" y="4065"/>
                  </a:lnTo>
                  <a:lnTo>
                    <a:pt x="80846" y="3752"/>
                  </a:lnTo>
                  <a:lnTo>
                    <a:pt x="79663" y="3440"/>
                  </a:lnTo>
                  <a:lnTo>
                    <a:pt x="78434" y="3149"/>
                  </a:lnTo>
                  <a:lnTo>
                    <a:pt x="77161" y="2859"/>
                  </a:lnTo>
                  <a:lnTo>
                    <a:pt x="75844" y="2569"/>
                  </a:lnTo>
                  <a:lnTo>
                    <a:pt x="74504" y="2323"/>
                  </a:lnTo>
                  <a:lnTo>
                    <a:pt x="73097" y="2055"/>
                  </a:lnTo>
                  <a:lnTo>
                    <a:pt x="71667" y="1832"/>
                  </a:lnTo>
                  <a:lnTo>
                    <a:pt x="70193" y="1609"/>
                  </a:lnTo>
                  <a:lnTo>
                    <a:pt x="68675" y="1385"/>
                  </a:lnTo>
                  <a:lnTo>
                    <a:pt x="67134" y="1184"/>
                  </a:lnTo>
                  <a:lnTo>
                    <a:pt x="65548" y="1006"/>
                  </a:lnTo>
                  <a:lnTo>
                    <a:pt x="63940" y="827"/>
                  </a:lnTo>
                  <a:lnTo>
                    <a:pt x="62310" y="671"/>
                  </a:lnTo>
                  <a:lnTo>
                    <a:pt x="60635" y="537"/>
                  </a:lnTo>
                  <a:lnTo>
                    <a:pt x="58938" y="425"/>
                  </a:lnTo>
                  <a:lnTo>
                    <a:pt x="57196" y="313"/>
                  </a:lnTo>
                  <a:lnTo>
                    <a:pt x="55454" y="202"/>
                  </a:lnTo>
                  <a:lnTo>
                    <a:pt x="53667" y="135"/>
                  </a:lnTo>
                  <a:lnTo>
                    <a:pt x="51880" y="68"/>
                  </a:lnTo>
                  <a:lnTo>
                    <a:pt x="50049" y="23"/>
                  </a:lnTo>
                  <a:lnTo>
                    <a:pt x="48218" y="1"/>
                  </a:lnTo>
                  <a:lnTo>
                    <a:pt x="46364" y="1"/>
                  </a:lnTo>
                  <a:lnTo>
                    <a:pt x="46364" y="1"/>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grpSp>
      <p:sp>
        <p:nvSpPr>
          <p:cNvPr id="294" name="Google Shape;294;p23"/>
          <p:cNvSpPr txBox="1"/>
          <p:nvPr>
            <p:ph idx="1" type="subTitle"/>
          </p:nvPr>
        </p:nvSpPr>
        <p:spPr>
          <a:xfrm>
            <a:off x="278850" y="2976125"/>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5" name="Google Shape;295;p23"/>
          <p:cNvSpPr txBox="1"/>
          <p:nvPr>
            <p:ph idx="3" type="subTitle"/>
          </p:nvPr>
        </p:nvSpPr>
        <p:spPr>
          <a:xfrm>
            <a:off x="1720650" y="258930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6" name="Google Shape;296;p23"/>
          <p:cNvSpPr txBox="1"/>
          <p:nvPr>
            <p:ph idx="4" type="subTitle"/>
          </p:nvPr>
        </p:nvSpPr>
        <p:spPr>
          <a:xfrm>
            <a:off x="3155400" y="230665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7" name="Google Shape;297;p23"/>
          <p:cNvSpPr txBox="1"/>
          <p:nvPr>
            <p:ph idx="5" type="subTitle"/>
          </p:nvPr>
        </p:nvSpPr>
        <p:spPr>
          <a:xfrm>
            <a:off x="4597200" y="199320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8" name="Google Shape;298;p23"/>
          <p:cNvSpPr txBox="1"/>
          <p:nvPr>
            <p:ph idx="6" type="subTitle"/>
          </p:nvPr>
        </p:nvSpPr>
        <p:spPr>
          <a:xfrm>
            <a:off x="6031950" y="164910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9" name="Google Shape;299;p23"/>
          <p:cNvSpPr txBox="1"/>
          <p:nvPr>
            <p:ph idx="7" type="subTitle"/>
          </p:nvPr>
        </p:nvSpPr>
        <p:spPr>
          <a:xfrm>
            <a:off x="7473750" y="127795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300" name="Google Shape;300;p23"/>
          <p:cNvGrpSpPr/>
          <p:nvPr/>
        </p:nvGrpSpPr>
        <p:grpSpPr>
          <a:xfrm>
            <a:off x="2674998" y="2923250"/>
            <a:ext cx="6470027" cy="2221724"/>
            <a:chOff x="2674998" y="2923250"/>
            <a:chExt cx="6470027" cy="2221724"/>
          </a:xfrm>
        </p:grpSpPr>
        <p:sp>
          <p:nvSpPr>
            <p:cNvPr id="301" name="Google Shape;301;p23"/>
            <p:cNvSpPr/>
            <p:nvPr/>
          </p:nvSpPr>
          <p:spPr>
            <a:xfrm flipH="1">
              <a:off x="2674998" y="2923250"/>
              <a:ext cx="6469577" cy="2221028"/>
            </a:xfrm>
            <a:custGeom>
              <a:rect b="b" l="l" r="r" t="t"/>
              <a:pathLst>
                <a:path extrusionOk="0" h="140705" w="409856">
                  <a:moveTo>
                    <a:pt x="31655" y="0"/>
                  </a:moveTo>
                  <a:lnTo>
                    <a:pt x="0" y="140608"/>
                  </a:lnTo>
                  <a:lnTo>
                    <a:pt x="198782" y="140640"/>
                  </a:lnTo>
                  <a:lnTo>
                    <a:pt x="409856" y="140705"/>
                  </a:lnTo>
                  <a:close/>
                </a:path>
              </a:pathLst>
            </a:custGeom>
            <a:gradFill>
              <a:gsLst>
                <a:gs pos="0">
                  <a:schemeClr val="accent3"/>
                </a:gs>
                <a:gs pos="35000">
                  <a:schemeClr val="accent3"/>
                </a:gs>
                <a:gs pos="100000">
                  <a:schemeClr val="accent1"/>
                </a:gs>
              </a:gsLst>
              <a:lin ang="8099331" scaled="0"/>
            </a:gradFill>
            <a:ln>
              <a:noFill/>
            </a:ln>
          </p:spPr>
        </p:sp>
        <p:sp>
          <p:nvSpPr>
            <p:cNvPr id="302" name="Google Shape;302;p23"/>
            <p:cNvSpPr/>
            <p:nvPr/>
          </p:nvSpPr>
          <p:spPr>
            <a:xfrm flipH="1">
              <a:off x="8645446" y="2924025"/>
              <a:ext cx="499579" cy="2220949"/>
            </a:xfrm>
            <a:custGeom>
              <a:rect b="b" l="l" r="r" t="t"/>
              <a:pathLst>
                <a:path extrusionOk="0" h="140700" w="31649">
                  <a:moveTo>
                    <a:pt x="31649" y="0"/>
                  </a:moveTo>
                  <a:lnTo>
                    <a:pt x="0" y="140700"/>
                  </a:lnTo>
                  <a:lnTo>
                    <a:pt x="65" y="53185"/>
                  </a:lnTo>
                  <a:close/>
                </a:path>
              </a:pathLst>
            </a:custGeom>
            <a:solidFill>
              <a:schemeClr val="accent5"/>
            </a:solidFill>
            <a:ln>
              <a:noFill/>
            </a:ln>
          </p:spPr>
        </p:sp>
      </p:grpSp>
      <p:sp>
        <p:nvSpPr>
          <p:cNvPr id="303" name="Google Shape;303;p23"/>
          <p:cNvSpPr txBox="1"/>
          <p:nvPr>
            <p:ph idx="8"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Alt 2">
  <p:cSld name="BLANK_1_1_1_1_1_1_1_1_1_1_7">
    <p:spTree>
      <p:nvGrpSpPr>
        <p:cNvPr id="304" name="Shape 304"/>
        <p:cNvGrpSpPr/>
        <p:nvPr/>
      </p:nvGrpSpPr>
      <p:grpSpPr>
        <a:xfrm>
          <a:off x="0" y="0"/>
          <a:ext cx="0" cy="0"/>
          <a:chOff x="0" y="0"/>
          <a:chExt cx="0" cy="0"/>
        </a:xfrm>
      </p:grpSpPr>
      <p:sp>
        <p:nvSpPr>
          <p:cNvPr id="305" name="Google Shape;305;p24"/>
          <p:cNvSpPr/>
          <p:nvPr/>
        </p:nvSpPr>
        <p:spPr>
          <a:xfrm>
            <a:off x="5050850" y="3243900"/>
            <a:ext cx="4093093" cy="1899657"/>
          </a:xfrm>
          <a:custGeom>
            <a:rect b="b" l="l" r="r" t="t"/>
            <a:pathLst>
              <a:path extrusionOk="0" fill="none" h="54955" w="115714">
                <a:moveTo>
                  <a:pt x="115714" y="0"/>
                </a:moveTo>
                <a:lnTo>
                  <a:pt x="115714" y="0"/>
                </a:lnTo>
                <a:lnTo>
                  <a:pt x="113184" y="224"/>
                </a:lnTo>
                <a:lnTo>
                  <a:pt x="110579" y="447"/>
                </a:lnTo>
                <a:lnTo>
                  <a:pt x="107938" y="744"/>
                </a:lnTo>
                <a:lnTo>
                  <a:pt x="105296" y="1079"/>
                </a:lnTo>
                <a:lnTo>
                  <a:pt x="102580" y="1451"/>
                </a:lnTo>
                <a:lnTo>
                  <a:pt x="99827" y="1898"/>
                </a:lnTo>
                <a:lnTo>
                  <a:pt x="97036" y="2382"/>
                </a:lnTo>
                <a:lnTo>
                  <a:pt x="94208" y="2902"/>
                </a:lnTo>
                <a:lnTo>
                  <a:pt x="91381" y="3461"/>
                </a:lnTo>
                <a:lnTo>
                  <a:pt x="88516" y="4093"/>
                </a:lnTo>
                <a:lnTo>
                  <a:pt x="85614" y="4763"/>
                </a:lnTo>
                <a:lnTo>
                  <a:pt x="82674" y="5470"/>
                </a:lnTo>
                <a:lnTo>
                  <a:pt x="79735" y="6251"/>
                </a:lnTo>
                <a:lnTo>
                  <a:pt x="76758" y="7032"/>
                </a:lnTo>
                <a:lnTo>
                  <a:pt x="73782" y="7925"/>
                </a:lnTo>
                <a:lnTo>
                  <a:pt x="70805" y="8818"/>
                </a:lnTo>
                <a:lnTo>
                  <a:pt x="70805" y="8818"/>
                </a:lnTo>
                <a:lnTo>
                  <a:pt x="67308" y="9935"/>
                </a:lnTo>
                <a:lnTo>
                  <a:pt x="63885" y="11088"/>
                </a:lnTo>
                <a:lnTo>
                  <a:pt x="60499" y="12279"/>
                </a:lnTo>
                <a:lnTo>
                  <a:pt x="57187" y="13506"/>
                </a:lnTo>
                <a:lnTo>
                  <a:pt x="53950" y="14772"/>
                </a:lnTo>
                <a:lnTo>
                  <a:pt x="50788" y="16074"/>
                </a:lnTo>
                <a:lnTo>
                  <a:pt x="47662" y="17413"/>
                </a:lnTo>
                <a:lnTo>
                  <a:pt x="44611" y="18753"/>
                </a:lnTo>
                <a:lnTo>
                  <a:pt x="41635" y="20167"/>
                </a:lnTo>
                <a:lnTo>
                  <a:pt x="38770" y="21580"/>
                </a:lnTo>
                <a:lnTo>
                  <a:pt x="35942" y="22994"/>
                </a:lnTo>
                <a:lnTo>
                  <a:pt x="33226" y="24445"/>
                </a:lnTo>
                <a:lnTo>
                  <a:pt x="30547" y="25934"/>
                </a:lnTo>
                <a:lnTo>
                  <a:pt x="28017" y="27422"/>
                </a:lnTo>
                <a:lnTo>
                  <a:pt x="25524" y="28947"/>
                </a:lnTo>
                <a:lnTo>
                  <a:pt x="23180" y="30473"/>
                </a:lnTo>
                <a:lnTo>
                  <a:pt x="20873" y="31998"/>
                </a:lnTo>
                <a:lnTo>
                  <a:pt x="18715" y="33561"/>
                </a:lnTo>
                <a:lnTo>
                  <a:pt x="16632" y="35086"/>
                </a:lnTo>
                <a:lnTo>
                  <a:pt x="14660" y="36649"/>
                </a:lnTo>
                <a:lnTo>
                  <a:pt x="12762" y="38212"/>
                </a:lnTo>
                <a:lnTo>
                  <a:pt x="11013" y="39775"/>
                </a:lnTo>
                <a:lnTo>
                  <a:pt x="9376" y="41337"/>
                </a:lnTo>
                <a:lnTo>
                  <a:pt x="7814" y="42900"/>
                </a:lnTo>
                <a:lnTo>
                  <a:pt x="6400" y="44425"/>
                </a:lnTo>
                <a:lnTo>
                  <a:pt x="5098" y="45988"/>
                </a:lnTo>
                <a:lnTo>
                  <a:pt x="4502" y="46732"/>
                </a:lnTo>
                <a:lnTo>
                  <a:pt x="3944" y="47514"/>
                </a:lnTo>
                <a:lnTo>
                  <a:pt x="3386" y="48258"/>
                </a:lnTo>
                <a:lnTo>
                  <a:pt x="2902" y="49039"/>
                </a:lnTo>
                <a:lnTo>
                  <a:pt x="2419" y="49783"/>
                </a:lnTo>
                <a:lnTo>
                  <a:pt x="1972" y="50527"/>
                </a:lnTo>
                <a:lnTo>
                  <a:pt x="1563" y="51272"/>
                </a:lnTo>
                <a:lnTo>
                  <a:pt x="1191" y="52016"/>
                </a:lnTo>
                <a:lnTo>
                  <a:pt x="819" y="52760"/>
                </a:lnTo>
                <a:lnTo>
                  <a:pt x="521" y="53504"/>
                </a:lnTo>
                <a:lnTo>
                  <a:pt x="223" y="54248"/>
                </a:lnTo>
                <a:lnTo>
                  <a:pt x="0" y="54955"/>
                </a:lnTo>
                <a:lnTo>
                  <a:pt x="115714" y="54955"/>
                </a:lnTo>
                <a:lnTo>
                  <a:pt x="115714" y="0"/>
                </a:lnTo>
                <a:lnTo>
                  <a:pt x="115714"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306" name="Google Shape;306;p24"/>
          <p:cNvSpPr/>
          <p:nvPr/>
        </p:nvSpPr>
        <p:spPr>
          <a:xfrm>
            <a:off x="6123025" y="-3887"/>
            <a:ext cx="3022650" cy="837525"/>
          </a:xfrm>
          <a:custGeom>
            <a:rect b="b" l="l" r="r" t="t"/>
            <a:pathLst>
              <a:path extrusionOk="0" h="33501" w="120906">
                <a:moveTo>
                  <a:pt x="0" y="1"/>
                </a:moveTo>
                <a:lnTo>
                  <a:pt x="36409" y="33501"/>
                </a:lnTo>
                <a:lnTo>
                  <a:pt x="120847" y="20748"/>
                </a:lnTo>
                <a:lnTo>
                  <a:pt x="120906" y="0"/>
                </a:lnTo>
                <a:close/>
              </a:path>
            </a:pathLst>
          </a:custGeom>
          <a:gradFill>
            <a:gsLst>
              <a:gs pos="0">
                <a:schemeClr val="accent2"/>
              </a:gs>
              <a:gs pos="37000">
                <a:schemeClr val="lt2"/>
              </a:gs>
              <a:gs pos="92000">
                <a:schemeClr val="accent1"/>
              </a:gs>
              <a:gs pos="100000">
                <a:schemeClr val="accent1"/>
              </a:gs>
            </a:gsLst>
            <a:lin ang="10800025" scaled="0"/>
          </a:gradFill>
          <a:ln>
            <a:noFill/>
          </a:ln>
          <a:effectLst>
            <a:outerShdw blurRad="700088" rotWithShape="0" algn="bl" dir="5700000" dist="219075">
              <a:schemeClr val="lt2">
                <a:alpha val="40000"/>
              </a:schemeClr>
            </a:outerShdw>
          </a:effectLst>
        </p:spPr>
      </p:sp>
      <p:sp>
        <p:nvSpPr>
          <p:cNvPr id="307" name="Google Shape;307;p24"/>
          <p:cNvSpPr txBox="1"/>
          <p:nvPr>
            <p:ph type="title"/>
          </p:nvPr>
        </p:nvSpPr>
        <p:spPr>
          <a:xfrm>
            <a:off x="1143300" y="1526963"/>
            <a:ext cx="2197500" cy="4020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latin typeface="Sora Medium"/>
                <a:ea typeface="Sora Medium"/>
                <a:cs typeface="Sora Medium"/>
                <a:sym typeface="Sora Medium"/>
              </a:defRPr>
            </a:lvl9pPr>
          </a:lstStyle>
          <a:p/>
        </p:txBody>
      </p:sp>
      <p:sp>
        <p:nvSpPr>
          <p:cNvPr id="308" name="Google Shape;308;p24"/>
          <p:cNvSpPr txBox="1"/>
          <p:nvPr>
            <p:ph idx="2" type="title"/>
          </p:nvPr>
        </p:nvSpPr>
        <p:spPr>
          <a:xfrm>
            <a:off x="3820750" y="1526963"/>
            <a:ext cx="2197500" cy="402000"/>
          </a:xfrm>
          <a:prstGeom prst="rect">
            <a:avLst/>
          </a:prstGeom>
        </p:spPr>
        <p:txBody>
          <a:bodyPr anchorCtr="0" anchor="b" bIns="91425" lIns="0" spcFirstLastPara="1" rIns="91425" wrap="square" tIns="91425">
            <a:noAutofit/>
          </a:bodyPr>
          <a:lstStyle>
            <a:lvl1pPr lvl="0">
              <a:spcBef>
                <a:spcPts val="0"/>
              </a:spcBef>
              <a:spcAft>
                <a:spcPts val="0"/>
              </a:spcAft>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309" name="Google Shape;309;p24"/>
          <p:cNvSpPr txBox="1"/>
          <p:nvPr>
            <p:ph idx="3" type="title"/>
          </p:nvPr>
        </p:nvSpPr>
        <p:spPr>
          <a:xfrm>
            <a:off x="1129950" y="1992625"/>
            <a:ext cx="2024700" cy="6888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310" name="Google Shape;310;p24"/>
          <p:cNvSpPr txBox="1"/>
          <p:nvPr>
            <p:ph idx="4" type="title"/>
          </p:nvPr>
        </p:nvSpPr>
        <p:spPr>
          <a:xfrm>
            <a:off x="1129950" y="2801602"/>
            <a:ext cx="2024700" cy="6888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311" name="Google Shape;311;p24"/>
          <p:cNvSpPr txBox="1"/>
          <p:nvPr>
            <p:ph idx="5" type="title"/>
          </p:nvPr>
        </p:nvSpPr>
        <p:spPr>
          <a:xfrm>
            <a:off x="1129950" y="3610580"/>
            <a:ext cx="2024700" cy="6888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312" name="Google Shape;312;p24"/>
          <p:cNvSpPr txBox="1"/>
          <p:nvPr>
            <p:ph idx="6" type="title"/>
          </p:nvPr>
        </p:nvSpPr>
        <p:spPr>
          <a:xfrm>
            <a:off x="3820750" y="1992625"/>
            <a:ext cx="3350700" cy="688800"/>
          </a:xfrm>
          <a:prstGeom prst="rect">
            <a:avLst/>
          </a:prstGeom>
        </p:spPr>
        <p:txBody>
          <a:bodyPr anchorCtr="0" anchor="t" bIns="91425" lIns="0"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313" name="Google Shape;313;p24"/>
          <p:cNvSpPr txBox="1"/>
          <p:nvPr>
            <p:ph idx="7" type="title"/>
          </p:nvPr>
        </p:nvSpPr>
        <p:spPr>
          <a:xfrm>
            <a:off x="3820750" y="2801550"/>
            <a:ext cx="3350700" cy="688800"/>
          </a:xfrm>
          <a:prstGeom prst="rect">
            <a:avLst/>
          </a:prstGeom>
        </p:spPr>
        <p:txBody>
          <a:bodyPr anchorCtr="0" anchor="t" bIns="91425" lIns="0"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314" name="Google Shape;314;p24"/>
          <p:cNvSpPr txBox="1"/>
          <p:nvPr>
            <p:ph idx="8" type="title"/>
          </p:nvPr>
        </p:nvSpPr>
        <p:spPr>
          <a:xfrm>
            <a:off x="3820750" y="3610475"/>
            <a:ext cx="3350700" cy="688800"/>
          </a:xfrm>
          <a:prstGeom prst="rect">
            <a:avLst/>
          </a:prstGeom>
        </p:spPr>
        <p:txBody>
          <a:bodyPr anchorCtr="0" anchor="t" bIns="91425" lIns="0"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315" name="Google Shape;315;p24"/>
          <p:cNvSpPr txBox="1"/>
          <p:nvPr>
            <p:ph idx="9"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316" name="Google Shape;316;p24"/>
          <p:cNvSpPr txBox="1"/>
          <p:nvPr>
            <p:ph idx="13" type="title"/>
          </p:nvPr>
        </p:nvSpPr>
        <p:spPr>
          <a:xfrm>
            <a:off x="115025" y="502775"/>
            <a:ext cx="6440400" cy="6888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317" name="Google Shape;317;p24"/>
          <p:cNvSpPr txBox="1"/>
          <p:nvPr>
            <p:ph idx="14" type="title"/>
          </p:nvPr>
        </p:nvSpPr>
        <p:spPr>
          <a:xfrm>
            <a:off x="228600" y="2127325"/>
            <a:ext cx="739800" cy="4194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000"/>
              <a:buFont typeface="Sora"/>
              <a:buNone/>
              <a:defRPr sz="1000">
                <a:latin typeface="Sora"/>
                <a:ea typeface="Sora"/>
                <a:cs typeface="Sora"/>
                <a:sym typeface="Sora"/>
              </a:defRPr>
            </a:lvl1pPr>
            <a:lvl2pPr lvl="1" algn="ctr">
              <a:spcBef>
                <a:spcPts val="0"/>
              </a:spcBef>
              <a:spcAft>
                <a:spcPts val="0"/>
              </a:spcAft>
              <a:buClr>
                <a:schemeClr val="lt1"/>
              </a:buClr>
              <a:buSzPts val="3000"/>
              <a:buFont typeface="Sora"/>
              <a:buNone/>
              <a:defRPr>
                <a:solidFill>
                  <a:schemeClr val="lt1"/>
                </a:solidFill>
                <a:latin typeface="Sora"/>
                <a:ea typeface="Sora"/>
                <a:cs typeface="Sora"/>
                <a:sym typeface="Sora"/>
              </a:defRPr>
            </a:lvl2pPr>
            <a:lvl3pPr lvl="2" algn="ctr">
              <a:spcBef>
                <a:spcPts val="0"/>
              </a:spcBef>
              <a:spcAft>
                <a:spcPts val="0"/>
              </a:spcAft>
              <a:buClr>
                <a:schemeClr val="lt1"/>
              </a:buClr>
              <a:buSzPts val="3000"/>
              <a:buFont typeface="Sora"/>
              <a:buNone/>
              <a:defRPr>
                <a:solidFill>
                  <a:schemeClr val="lt1"/>
                </a:solidFill>
                <a:latin typeface="Sora"/>
                <a:ea typeface="Sora"/>
                <a:cs typeface="Sora"/>
                <a:sym typeface="Sora"/>
              </a:defRPr>
            </a:lvl3pPr>
            <a:lvl4pPr lvl="3" algn="ctr">
              <a:spcBef>
                <a:spcPts val="0"/>
              </a:spcBef>
              <a:spcAft>
                <a:spcPts val="0"/>
              </a:spcAft>
              <a:buClr>
                <a:schemeClr val="lt1"/>
              </a:buClr>
              <a:buSzPts val="3000"/>
              <a:buFont typeface="Sora"/>
              <a:buNone/>
              <a:defRPr>
                <a:solidFill>
                  <a:schemeClr val="lt1"/>
                </a:solidFill>
                <a:latin typeface="Sora"/>
                <a:ea typeface="Sora"/>
                <a:cs typeface="Sora"/>
                <a:sym typeface="Sora"/>
              </a:defRPr>
            </a:lvl4pPr>
            <a:lvl5pPr lvl="4" algn="ctr">
              <a:spcBef>
                <a:spcPts val="0"/>
              </a:spcBef>
              <a:spcAft>
                <a:spcPts val="0"/>
              </a:spcAft>
              <a:buClr>
                <a:schemeClr val="lt1"/>
              </a:buClr>
              <a:buSzPts val="3000"/>
              <a:buFont typeface="Sora"/>
              <a:buNone/>
              <a:defRPr>
                <a:solidFill>
                  <a:schemeClr val="lt1"/>
                </a:solidFill>
                <a:latin typeface="Sora"/>
                <a:ea typeface="Sora"/>
                <a:cs typeface="Sora"/>
                <a:sym typeface="Sora"/>
              </a:defRPr>
            </a:lvl5pPr>
            <a:lvl6pPr lvl="5" algn="ctr">
              <a:spcBef>
                <a:spcPts val="0"/>
              </a:spcBef>
              <a:spcAft>
                <a:spcPts val="0"/>
              </a:spcAft>
              <a:buClr>
                <a:schemeClr val="lt1"/>
              </a:buClr>
              <a:buSzPts val="3000"/>
              <a:buFont typeface="Sora"/>
              <a:buNone/>
              <a:defRPr>
                <a:solidFill>
                  <a:schemeClr val="lt1"/>
                </a:solidFill>
                <a:latin typeface="Sora"/>
                <a:ea typeface="Sora"/>
                <a:cs typeface="Sora"/>
                <a:sym typeface="Sora"/>
              </a:defRPr>
            </a:lvl6pPr>
            <a:lvl7pPr lvl="6" algn="ctr">
              <a:spcBef>
                <a:spcPts val="0"/>
              </a:spcBef>
              <a:spcAft>
                <a:spcPts val="0"/>
              </a:spcAft>
              <a:buClr>
                <a:schemeClr val="lt1"/>
              </a:buClr>
              <a:buSzPts val="3000"/>
              <a:buFont typeface="Sora"/>
              <a:buNone/>
              <a:defRPr>
                <a:solidFill>
                  <a:schemeClr val="lt1"/>
                </a:solidFill>
                <a:latin typeface="Sora"/>
                <a:ea typeface="Sora"/>
                <a:cs typeface="Sora"/>
                <a:sym typeface="Sora"/>
              </a:defRPr>
            </a:lvl7pPr>
            <a:lvl8pPr lvl="7" algn="ctr">
              <a:spcBef>
                <a:spcPts val="0"/>
              </a:spcBef>
              <a:spcAft>
                <a:spcPts val="0"/>
              </a:spcAft>
              <a:buClr>
                <a:schemeClr val="lt1"/>
              </a:buClr>
              <a:buSzPts val="3000"/>
              <a:buFont typeface="Sora"/>
              <a:buNone/>
              <a:defRPr>
                <a:solidFill>
                  <a:schemeClr val="lt1"/>
                </a:solidFill>
                <a:latin typeface="Sora"/>
                <a:ea typeface="Sora"/>
                <a:cs typeface="Sora"/>
                <a:sym typeface="Sora"/>
              </a:defRPr>
            </a:lvl8pPr>
            <a:lvl9pPr lvl="8" algn="ctr">
              <a:spcBef>
                <a:spcPts val="0"/>
              </a:spcBef>
              <a:spcAft>
                <a:spcPts val="0"/>
              </a:spcAft>
              <a:buClr>
                <a:schemeClr val="lt1"/>
              </a:buClr>
              <a:buSzPts val="3000"/>
              <a:buFont typeface="Sora"/>
              <a:buNone/>
              <a:defRPr>
                <a:solidFill>
                  <a:schemeClr val="lt1"/>
                </a:solidFill>
                <a:latin typeface="Sora"/>
                <a:ea typeface="Sora"/>
                <a:cs typeface="Sora"/>
                <a:sym typeface="Sora"/>
              </a:defRPr>
            </a:lvl9pPr>
          </a:lstStyle>
          <a:p/>
        </p:txBody>
      </p:sp>
      <p:sp>
        <p:nvSpPr>
          <p:cNvPr id="318" name="Google Shape;318;p24"/>
          <p:cNvSpPr txBox="1"/>
          <p:nvPr>
            <p:ph idx="15"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319" name="Google Shape;319;p24"/>
          <p:cNvSpPr txBox="1"/>
          <p:nvPr>
            <p:ph idx="16" type="title"/>
          </p:nvPr>
        </p:nvSpPr>
        <p:spPr>
          <a:xfrm>
            <a:off x="228600" y="2936225"/>
            <a:ext cx="739800" cy="4194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000"/>
              <a:buFont typeface="Sora"/>
              <a:buNone/>
              <a:defRPr sz="1000">
                <a:latin typeface="Sora"/>
                <a:ea typeface="Sora"/>
                <a:cs typeface="Sora"/>
                <a:sym typeface="Sora"/>
              </a:defRPr>
            </a:lvl1pPr>
            <a:lvl2pPr lvl="1" algn="ctr">
              <a:spcBef>
                <a:spcPts val="0"/>
              </a:spcBef>
              <a:spcAft>
                <a:spcPts val="0"/>
              </a:spcAft>
              <a:buClr>
                <a:schemeClr val="lt1"/>
              </a:buClr>
              <a:buSzPts val="3000"/>
              <a:buFont typeface="Sora"/>
              <a:buNone/>
              <a:defRPr>
                <a:solidFill>
                  <a:schemeClr val="lt1"/>
                </a:solidFill>
                <a:latin typeface="Sora"/>
                <a:ea typeface="Sora"/>
                <a:cs typeface="Sora"/>
                <a:sym typeface="Sora"/>
              </a:defRPr>
            </a:lvl2pPr>
            <a:lvl3pPr lvl="2" algn="ctr">
              <a:spcBef>
                <a:spcPts val="0"/>
              </a:spcBef>
              <a:spcAft>
                <a:spcPts val="0"/>
              </a:spcAft>
              <a:buClr>
                <a:schemeClr val="lt1"/>
              </a:buClr>
              <a:buSzPts val="3000"/>
              <a:buFont typeface="Sora"/>
              <a:buNone/>
              <a:defRPr>
                <a:solidFill>
                  <a:schemeClr val="lt1"/>
                </a:solidFill>
                <a:latin typeface="Sora"/>
                <a:ea typeface="Sora"/>
                <a:cs typeface="Sora"/>
                <a:sym typeface="Sora"/>
              </a:defRPr>
            </a:lvl3pPr>
            <a:lvl4pPr lvl="3" algn="ctr">
              <a:spcBef>
                <a:spcPts val="0"/>
              </a:spcBef>
              <a:spcAft>
                <a:spcPts val="0"/>
              </a:spcAft>
              <a:buClr>
                <a:schemeClr val="lt1"/>
              </a:buClr>
              <a:buSzPts val="3000"/>
              <a:buFont typeface="Sora"/>
              <a:buNone/>
              <a:defRPr>
                <a:solidFill>
                  <a:schemeClr val="lt1"/>
                </a:solidFill>
                <a:latin typeface="Sora"/>
                <a:ea typeface="Sora"/>
                <a:cs typeface="Sora"/>
                <a:sym typeface="Sora"/>
              </a:defRPr>
            </a:lvl4pPr>
            <a:lvl5pPr lvl="4" algn="ctr">
              <a:spcBef>
                <a:spcPts val="0"/>
              </a:spcBef>
              <a:spcAft>
                <a:spcPts val="0"/>
              </a:spcAft>
              <a:buClr>
                <a:schemeClr val="lt1"/>
              </a:buClr>
              <a:buSzPts val="3000"/>
              <a:buFont typeface="Sora"/>
              <a:buNone/>
              <a:defRPr>
                <a:solidFill>
                  <a:schemeClr val="lt1"/>
                </a:solidFill>
                <a:latin typeface="Sora"/>
                <a:ea typeface="Sora"/>
                <a:cs typeface="Sora"/>
                <a:sym typeface="Sora"/>
              </a:defRPr>
            </a:lvl5pPr>
            <a:lvl6pPr lvl="5" algn="ctr">
              <a:spcBef>
                <a:spcPts val="0"/>
              </a:spcBef>
              <a:spcAft>
                <a:spcPts val="0"/>
              </a:spcAft>
              <a:buClr>
                <a:schemeClr val="lt1"/>
              </a:buClr>
              <a:buSzPts val="3000"/>
              <a:buFont typeface="Sora"/>
              <a:buNone/>
              <a:defRPr>
                <a:solidFill>
                  <a:schemeClr val="lt1"/>
                </a:solidFill>
                <a:latin typeface="Sora"/>
                <a:ea typeface="Sora"/>
                <a:cs typeface="Sora"/>
                <a:sym typeface="Sora"/>
              </a:defRPr>
            </a:lvl6pPr>
            <a:lvl7pPr lvl="6" algn="ctr">
              <a:spcBef>
                <a:spcPts val="0"/>
              </a:spcBef>
              <a:spcAft>
                <a:spcPts val="0"/>
              </a:spcAft>
              <a:buClr>
                <a:schemeClr val="lt1"/>
              </a:buClr>
              <a:buSzPts val="3000"/>
              <a:buFont typeface="Sora"/>
              <a:buNone/>
              <a:defRPr>
                <a:solidFill>
                  <a:schemeClr val="lt1"/>
                </a:solidFill>
                <a:latin typeface="Sora"/>
                <a:ea typeface="Sora"/>
                <a:cs typeface="Sora"/>
                <a:sym typeface="Sora"/>
              </a:defRPr>
            </a:lvl7pPr>
            <a:lvl8pPr lvl="7" algn="ctr">
              <a:spcBef>
                <a:spcPts val="0"/>
              </a:spcBef>
              <a:spcAft>
                <a:spcPts val="0"/>
              </a:spcAft>
              <a:buClr>
                <a:schemeClr val="lt1"/>
              </a:buClr>
              <a:buSzPts val="3000"/>
              <a:buFont typeface="Sora"/>
              <a:buNone/>
              <a:defRPr>
                <a:solidFill>
                  <a:schemeClr val="lt1"/>
                </a:solidFill>
                <a:latin typeface="Sora"/>
                <a:ea typeface="Sora"/>
                <a:cs typeface="Sora"/>
                <a:sym typeface="Sora"/>
              </a:defRPr>
            </a:lvl8pPr>
            <a:lvl9pPr lvl="8" algn="ctr">
              <a:spcBef>
                <a:spcPts val="0"/>
              </a:spcBef>
              <a:spcAft>
                <a:spcPts val="0"/>
              </a:spcAft>
              <a:buClr>
                <a:schemeClr val="lt1"/>
              </a:buClr>
              <a:buSzPts val="3000"/>
              <a:buFont typeface="Sora"/>
              <a:buNone/>
              <a:defRPr>
                <a:solidFill>
                  <a:schemeClr val="lt1"/>
                </a:solidFill>
                <a:latin typeface="Sora"/>
                <a:ea typeface="Sora"/>
                <a:cs typeface="Sora"/>
                <a:sym typeface="Sora"/>
              </a:defRPr>
            </a:lvl9pPr>
          </a:lstStyle>
          <a:p/>
        </p:txBody>
      </p:sp>
      <p:sp>
        <p:nvSpPr>
          <p:cNvPr id="320" name="Google Shape;320;p24"/>
          <p:cNvSpPr txBox="1"/>
          <p:nvPr>
            <p:ph idx="17" type="title"/>
          </p:nvPr>
        </p:nvSpPr>
        <p:spPr>
          <a:xfrm>
            <a:off x="228600" y="3745125"/>
            <a:ext cx="739800" cy="4194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000"/>
              <a:buFont typeface="Sora"/>
              <a:buNone/>
              <a:defRPr sz="1000">
                <a:latin typeface="Sora"/>
                <a:ea typeface="Sora"/>
                <a:cs typeface="Sora"/>
                <a:sym typeface="Sora"/>
              </a:defRPr>
            </a:lvl1pPr>
            <a:lvl2pPr lvl="1" algn="ctr">
              <a:spcBef>
                <a:spcPts val="0"/>
              </a:spcBef>
              <a:spcAft>
                <a:spcPts val="0"/>
              </a:spcAft>
              <a:buClr>
                <a:schemeClr val="lt1"/>
              </a:buClr>
              <a:buSzPts val="3000"/>
              <a:buFont typeface="Sora"/>
              <a:buNone/>
              <a:defRPr>
                <a:solidFill>
                  <a:schemeClr val="lt1"/>
                </a:solidFill>
                <a:latin typeface="Sora"/>
                <a:ea typeface="Sora"/>
                <a:cs typeface="Sora"/>
                <a:sym typeface="Sora"/>
              </a:defRPr>
            </a:lvl2pPr>
            <a:lvl3pPr lvl="2" algn="ctr">
              <a:spcBef>
                <a:spcPts val="0"/>
              </a:spcBef>
              <a:spcAft>
                <a:spcPts val="0"/>
              </a:spcAft>
              <a:buClr>
                <a:schemeClr val="lt1"/>
              </a:buClr>
              <a:buSzPts val="3000"/>
              <a:buFont typeface="Sora"/>
              <a:buNone/>
              <a:defRPr>
                <a:solidFill>
                  <a:schemeClr val="lt1"/>
                </a:solidFill>
                <a:latin typeface="Sora"/>
                <a:ea typeface="Sora"/>
                <a:cs typeface="Sora"/>
                <a:sym typeface="Sora"/>
              </a:defRPr>
            </a:lvl3pPr>
            <a:lvl4pPr lvl="3" algn="ctr">
              <a:spcBef>
                <a:spcPts val="0"/>
              </a:spcBef>
              <a:spcAft>
                <a:spcPts val="0"/>
              </a:spcAft>
              <a:buClr>
                <a:schemeClr val="lt1"/>
              </a:buClr>
              <a:buSzPts val="3000"/>
              <a:buFont typeface="Sora"/>
              <a:buNone/>
              <a:defRPr>
                <a:solidFill>
                  <a:schemeClr val="lt1"/>
                </a:solidFill>
                <a:latin typeface="Sora"/>
                <a:ea typeface="Sora"/>
                <a:cs typeface="Sora"/>
                <a:sym typeface="Sora"/>
              </a:defRPr>
            </a:lvl4pPr>
            <a:lvl5pPr lvl="4" algn="ctr">
              <a:spcBef>
                <a:spcPts val="0"/>
              </a:spcBef>
              <a:spcAft>
                <a:spcPts val="0"/>
              </a:spcAft>
              <a:buClr>
                <a:schemeClr val="lt1"/>
              </a:buClr>
              <a:buSzPts val="3000"/>
              <a:buFont typeface="Sora"/>
              <a:buNone/>
              <a:defRPr>
                <a:solidFill>
                  <a:schemeClr val="lt1"/>
                </a:solidFill>
                <a:latin typeface="Sora"/>
                <a:ea typeface="Sora"/>
                <a:cs typeface="Sora"/>
                <a:sym typeface="Sora"/>
              </a:defRPr>
            </a:lvl5pPr>
            <a:lvl6pPr lvl="5" algn="ctr">
              <a:spcBef>
                <a:spcPts val="0"/>
              </a:spcBef>
              <a:spcAft>
                <a:spcPts val="0"/>
              </a:spcAft>
              <a:buClr>
                <a:schemeClr val="lt1"/>
              </a:buClr>
              <a:buSzPts val="3000"/>
              <a:buFont typeface="Sora"/>
              <a:buNone/>
              <a:defRPr>
                <a:solidFill>
                  <a:schemeClr val="lt1"/>
                </a:solidFill>
                <a:latin typeface="Sora"/>
                <a:ea typeface="Sora"/>
                <a:cs typeface="Sora"/>
                <a:sym typeface="Sora"/>
              </a:defRPr>
            </a:lvl6pPr>
            <a:lvl7pPr lvl="6" algn="ctr">
              <a:spcBef>
                <a:spcPts val="0"/>
              </a:spcBef>
              <a:spcAft>
                <a:spcPts val="0"/>
              </a:spcAft>
              <a:buClr>
                <a:schemeClr val="lt1"/>
              </a:buClr>
              <a:buSzPts val="3000"/>
              <a:buFont typeface="Sora"/>
              <a:buNone/>
              <a:defRPr>
                <a:solidFill>
                  <a:schemeClr val="lt1"/>
                </a:solidFill>
                <a:latin typeface="Sora"/>
                <a:ea typeface="Sora"/>
                <a:cs typeface="Sora"/>
                <a:sym typeface="Sora"/>
              </a:defRPr>
            </a:lvl7pPr>
            <a:lvl8pPr lvl="7" algn="ctr">
              <a:spcBef>
                <a:spcPts val="0"/>
              </a:spcBef>
              <a:spcAft>
                <a:spcPts val="0"/>
              </a:spcAft>
              <a:buClr>
                <a:schemeClr val="lt1"/>
              </a:buClr>
              <a:buSzPts val="3000"/>
              <a:buFont typeface="Sora"/>
              <a:buNone/>
              <a:defRPr>
                <a:solidFill>
                  <a:schemeClr val="lt1"/>
                </a:solidFill>
                <a:latin typeface="Sora"/>
                <a:ea typeface="Sora"/>
                <a:cs typeface="Sora"/>
                <a:sym typeface="Sora"/>
              </a:defRPr>
            </a:lvl8pPr>
            <a:lvl9pPr lvl="8" algn="ctr">
              <a:spcBef>
                <a:spcPts val="0"/>
              </a:spcBef>
              <a:spcAft>
                <a:spcPts val="0"/>
              </a:spcAft>
              <a:buClr>
                <a:schemeClr val="lt1"/>
              </a:buClr>
              <a:buSzPts val="3000"/>
              <a:buFont typeface="Sora"/>
              <a:buNone/>
              <a:defRPr>
                <a:solidFill>
                  <a:schemeClr val="lt1"/>
                </a:solidFill>
                <a:latin typeface="Sora"/>
                <a:ea typeface="Sora"/>
                <a:cs typeface="Sora"/>
                <a:sym typeface="Sora"/>
              </a:defRPr>
            </a:lvl9pPr>
          </a:lstStyle>
          <a:p/>
        </p:txBody>
      </p:sp>
    </p:spTree>
  </p:cSld>
  <p:clrMapOvr>
    <a:masterClrMapping/>
  </p:clrMapOvr>
  <p:extLst>
    <p:ext uri="{DCECCB84-F9BA-43D5-87BE-67443E8EF086}">
      <p15:sldGuideLst>
        <p15:guide id="1" orient="horz" pos="1241">
          <p15:clr>
            <a:srgbClr val="E46962"/>
          </p15:clr>
        </p15:guide>
        <p15:guide id="2" orient="horz" pos="1755">
          <p15:clr>
            <a:srgbClr val="E46962"/>
          </p15:clr>
        </p15:guide>
        <p15:guide id="3" orient="horz" pos="2267">
          <p15:clr>
            <a:srgbClr val="E46962"/>
          </p15:clr>
        </p15:guide>
        <p15:guide id="4" orient="horz" pos="2778">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p:cSld name="BLANK_1_1_1_1_1_1_1_1_1_1_7_1">
    <p:spTree>
      <p:nvGrpSpPr>
        <p:cNvPr id="321" name="Shape 321"/>
        <p:cNvGrpSpPr/>
        <p:nvPr/>
      </p:nvGrpSpPr>
      <p:grpSpPr>
        <a:xfrm>
          <a:off x="0" y="0"/>
          <a:ext cx="0" cy="0"/>
          <a:chOff x="0" y="0"/>
          <a:chExt cx="0" cy="0"/>
        </a:xfrm>
      </p:grpSpPr>
      <p:sp>
        <p:nvSpPr>
          <p:cNvPr id="322" name="Google Shape;322;p25"/>
          <p:cNvSpPr/>
          <p:nvPr/>
        </p:nvSpPr>
        <p:spPr>
          <a:xfrm flipH="1" rot="-1079220">
            <a:off x="-2010221" y="4250160"/>
            <a:ext cx="4477637" cy="804981"/>
          </a:xfrm>
          <a:prstGeom prst="chord">
            <a:avLst>
              <a:gd fmla="val 2752926" name="adj1"/>
              <a:gd fmla="val 17193540"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323" name="Google Shape;323;p25"/>
          <p:cNvGrpSpPr/>
          <p:nvPr/>
        </p:nvGrpSpPr>
        <p:grpSpPr>
          <a:xfrm rot="-5400000">
            <a:off x="4030013" y="41713"/>
            <a:ext cx="1026300" cy="9201675"/>
            <a:chOff x="670045" y="-5692564"/>
            <a:chExt cx="1026300" cy="9201675"/>
          </a:xfrm>
        </p:grpSpPr>
        <p:sp>
          <p:nvSpPr>
            <p:cNvPr id="324" name="Google Shape;324;p25"/>
            <p:cNvSpPr/>
            <p:nvPr/>
          </p:nvSpPr>
          <p:spPr>
            <a:xfrm>
              <a:off x="675320" y="-5692564"/>
              <a:ext cx="1010925" cy="7239975"/>
            </a:xfrm>
            <a:custGeom>
              <a:rect b="b" l="l" r="r" t="t"/>
              <a:pathLst>
                <a:path extrusionOk="0" h="289599" w="40437">
                  <a:moveTo>
                    <a:pt x="40437" y="287489"/>
                  </a:moveTo>
                  <a:lnTo>
                    <a:pt x="0" y="0"/>
                  </a:lnTo>
                  <a:lnTo>
                    <a:pt x="242" y="276278"/>
                  </a:lnTo>
                  <a:lnTo>
                    <a:pt x="238" y="289599"/>
                  </a:lnTo>
                  <a:close/>
                </a:path>
              </a:pathLst>
            </a:custGeom>
            <a:solidFill>
              <a:schemeClr val="lt1"/>
            </a:solidFill>
            <a:ln>
              <a:noFill/>
            </a:ln>
          </p:spPr>
        </p:sp>
        <p:sp>
          <p:nvSpPr>
            <p:cNvPr id="325" name="Google Shape;325;p25"/>
            <p:cNvSpPr/>
            <p:nvPr/>
          </p:nvSpPr>
          <p:spPr>
            <a:xfrm>
              <a:off x="670045" y="1494661"/>
              <a:ext cx="1026300" cy="2014450"/>
            </a:xfrm>
            <a:custGeom>
              <a:rect b="b" l="l" r="r" t="t"/>
              <a:pathLst>
                <a:path extrusionOk="0" h="80578" w="41052">
                  <a:moveTo>
                    <a:pt x="499" y="80578"/>
                  </a:moveTo>
                  <a:lnTo>
                    <a:pt x="15982" y="73724"/>
                  </a:lnTo>
                  <a:lnTo>
                    <a:pt x="41052" y="0"/>
                  </a:lnTo>
                  <a:lnTo>
                    <a:pt x="472" y="1824"/>
                  </a:lnTo>
                  <a:lnTo>
                    <a:pt x="0" y="39674"/>
                  </a:lnTo>
                  <a:close/>
                </a:path>
              </a:pathLst>
            </a:custGeom>
            <a:gradFill>
              <a:gsLst>
                <a:gs pos="0">
                  <a:schemeClr val="accent2"/>
                </a:gs>
                <a:gs pos="37000">
                  <a:schemeClr val="lt2"/>
                </a:gs>
                <a:gs pos="92000">
                  <a:schemeClr val="accent1"/>
                </a:gs>
                <a:gs pos="100000">
                  <a:schemeClr val="accent1"/>
                </a:gs>
              </a:gsLst>
              <a:lin ang="13500032" scaled="0"/>
            </a:gradFill>
            <a:ln>
              <a:noFill/>
            </a:ln>
          </p:spPr>
        </p:sp>
      </p:grpSp>
      <p:sp>
        <p:nvSpPr>
          <p:cNvPr id="326" name="Google Shape;326;p25"/>
          <p:cNvSpPr txBox="1"/>
          <p:nvPr>
            <p:ph type="title"/>
          </p:nvPr>
        </p:nvSpPr>
        <p:spPr>
          <a:xfrm>
            <a:off x="3720025" y="1709075"/>
            <a:ext cx="1665300" cy="19380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latin typeface="Sora"/>
                <a:ea typeface="Sora"/>
                <a:cs typeface="Sora"/>
                <a:sym typeface="Sora"/>
              </a:defRPr>
            </a:lvl1pPr>
            <a:lvl2pPr lvl="1">
              <a:spcBef>
                <a:spcPts val="0"/>
              </a:spcBef>
              <a:spcAft>
                <a:spcPts val="0"/>
              </a:spcAft>
              <a:buClr>
                <a:schemeClr val="lt1"/>
              </a:buClr>
              <a:buSzPts val="1000"/>
              <a:buFont typeface="Sora"/>
              <a:buNone/>
              <a:defRPr sz="1000">
                <a:latin typeface="Sora"/>
                <a:ea typeface="Sora"/>
                <a:cs typeface="Sora"/>
                <a:sym typeface="Sora"/>
              </a:defRPr>
            </a:lvl2pPr>
            <a:lvl3pPr lvl="2">
              <a:spcBef>
                <a:spcPts val="0"/>
              </a:spcBef>
              <a:spcAft>
                <a:spcPts val="0"/>
              </a:spcAft>
              <a:buClr>
                <a:schemeClr val="lt1"/>
              </a:buClr>
              <a:buSzPts val="1000"/>
              <a:buFont typeface="Sora"/>
              <a:buNone/>
              <a:defRPr sz="1000">
                <a:latin typeface="Sora"/>
                <a:ea typeface="Sora"/>
                <a:cs typeface="Sora"/>
                <a:sym typeface="Sora"/>
              </a:defRPr>
            </a:lvl3pPr>
            <a:lvl4pPr lvl="3">
              <a:spcBef>
                <a:spcPts val="0"/>
              </a:spcBef>
              <a:spcAft>
                <a:spcPts val="0"/>
              </a:spcAft>
              <a:buClr>
                <a:schemeClr val="lt1"/>
              </a:buClr>
              <a:buSzPts val="1000"/>
              <a:buFont typeface="Sora"/>
              <a:buNone/>
              <a:defRPr sz="1000">
                <a:latin typeface="Sora"/>
                <a:ea typeface="Sora"/>
                <a:cs typeface="Sora"/>
                <a:sym typeface="Sora"/>
              </a:defRPr>
            </a:lvl4pPr>
            <a:lvl5pPr lvl="4">
              <a:spcBef>
                <a:spcPts val="0"/>
              </a:spcBef>
              <a:spcAft>
                <a:spcPts val="0"/>
              </a:spcAft>
              <a:buClr>
                <a:schemeClr val="lt1"/>
              </a:buClr>
              <a:buSzPts val="1000"/>
              <a:buFont typeface="Sora"/>
              <a:buNone/>
              <a:defRPr sz="1000">
                <a:latin typeface="Sora"/>
                <a:ea typeface="Sora"/>
                <a:cs typeface="Sora"/>
                <a:sym typeface="Sora"/>
              </a:defRPr>
            </a:lvl5pPr>
            <a:lvl6pPr lvl="5">
              <a:spcBef>
                <a:spcPts val="0"/>
              </a:spcBef>
              <a:spcAft>
                <a:spcPts val="0"/>
              </a:spcAft>
              <a:buClr>
                <a:schemeClr val="lt1"/>
              </a:buClr>
              <a:buSzPts val="1000"/>
              <a:buFont typeface="Sora"/>
              <a:buNone/>
              <a:defRPr sz="1000">
                <a:latin typeface="Sora"/>
                <a:ea typeface="Sora"/>
                <a:cs typeface="Sora"/>
                <a:sym typeface="Sora"/>
              </a:defRPr>
            </a:lvl6pPr>
            <a:lvl7pPr lvl="6">
              <a:spcBef>
                <a:spcPts val="0"/>
              </a:spcBef>
              <a:spcAft>
                <a:spcPts val="0"/>
              </a:spcAft>
              <a:buClr>
                <a:schemeClr val="lt1"/>
              </a:buClr>
              <a:buSzPts val="1000"/>
              <a:buFont typeface="Sora"/>
              <a:buNone/>
              <a:defRPr sz="1000">
                <a:latin typeface="Sora"/>
                <a:ea typeface="Sora"/>
                <a:cs typeface="Sora"/>
                <a:sym typeface="Sora"/>
              </a:defRPr>
            </a:lvl7pPr>
            <a:lvl8pPr lvl="7">
              <a:spcBef>
                <a:spcPts val="0"/>
              </a:spcBef>
              <a:spcAft>
                <a:spcPts val="0"/>
              </a:spcAft>
              <a:buClr>
                <a:schemeClr val="lt1"/>
              </a:buClr>
              <a:buSzPts val="1000"/>
              <a:buFont typeface="Sora"/>
              <a:buNone/>
              <a:defRPr sz="1000">
                <a:latin typeface="Sora"/>
                <a:ea typeface="Sora"/>
                <a:cs typeface="Sora"/>
                <a:sym typeface="Sora"/>
              </a:defRPr>
            </a:lvl8pPr>
            <a:lvl9pPr lvl="8">
              <a:spcBef>
                <a:spcPts val="0"/>
              </a:spcBef>
              <a:spcAft>
                <a:spcPts val="0"/>
              </a:spcAft>
              <a:buClr>
                <a:schemeClr val="lt1"/>
              </a:buClr>
              <a:buSzPts val="1000"/>
              <a:buFont typeface="Sora"/>
              <a:buNone/>
              <a:defRPr sz="1000">
                <a:latin typeface="Sora"/>
                <a:ea typeface="Sora"/>
                <a:cs typeface="Sora"/>
                <a:sym typeface="Sora"/>
              </a:defRPr>
            </a:lvl9pPr>
          </a:lstStyle>
          <a:p/>
        </p:txBody>
      </p:sp>
      <p:sp>
        <p:nvSpPr>
          <p:cNvPr id="327" name="Google Shape;327;p25"/>
          <p:cNvSpPr txBox="1"/>
          <p:nvPr>
            <p:ph idx="2" type="title"/>
          </p:nvPr>
        </p:nvSpPr>
        <p:spPr>
          <a:xfrm>
            <a:off x="7148925" y="1709075"/>
            <a:ext cx="1665300" cy="19380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latin typeface="Sora"/>
                <a:ea typeface="Sora"/>
                <a:cs typeface="Sora"/>
                <a:sym typeface="Sora"/>
              </a:defRPr>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328" name="Google Shape;328;p25"/>
          <p:cNvSpPr txBox="1"/>
          <p:nvPr>
            <p:ph idx="3" type="title"/>
          </p:nvPr>
        </p:nvSpPr>
        <p:spPr>
          <a:xfrm>
            <a:off x="5434475" y="1709075"/>
            <a:ext cx="1665300" cy="19380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latin typeface="Sora"/>
                <a:ea typeface="Sora"/>
                <a:cs typeface="Sora"/>
                <a:sym typeface="Sora"/>
              </a:defRPr>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329" name="Google Shape;329;p25"/>
          <p:cNvSpPr txBox="1"/>
          <p:nvPr>
            <p:ph idx="4"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330" name="Google Shape;330;p25"/>
          <p:cNvSpPr txBox="1"/>
          <p:nvPr>
            <p:ph idx="5" type="title"/>
          </p:nvPr>
        </p:nvSpPr>
        <p:spPr>
          <a:xfrm>
            <a:off x="108300" y="1168075"/>
            <a:ext cx="3544500" cy="2275200"/>
          </a:xfrm>
          <a:prstGeom prst="rect">
            <a:avLst/>
          </a:prstGeom>
        </p:spPr>
        <p:txBody>
          <a:bodyPr anchorCtr="0" anchor="t" bIns="91425" lIns="91425" spcFirstLastPara="1" rIns="91425" wrap="square" tIns="0">
            <a:norm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a:latin typeface="IBM Plex Sans SemiBold"/>
                <a:ea typeface="IBM Plex Sans SemiBold"/>
                <a:cs typeface="IBM Plex Sans SemiBold"/>
                <a:sym typeface="IBM Plex Sans SemiBold"/>
              </a:defRPr>
            </a:lvl2pPr>
            <a:lvl3pPr lvl="2">
              <a:lnSpc>
                <a:spcPct val="115000"/>
              </a:lnSpc>
              <a:spcBef>
                <a:spcPts val="0"/>
              </a:spcBef>
              <a:spcAft>
                <a:spcPts val="0"/>
              </a:spcAft>
              <a:buNone/>
              <a:defRPr>
                <a:latin typeface="IBM Plex Sans SemiBold"/>
                <a:ea typeface="IBM Plex Sans SemiBold"/>
                <a:cs typeface="IBM Plex Sans SemiBold"/>
                <a:sym typeface="IBM Plex Sans SemiBold"/>
              </a:defRPr>
            </a:lvl3pPr>
            <a:lvl4pPr lvl="3">
              <a:lnSpc>
                <a:spcPct val="115000"/>
              </a:lnSpc>
              <a:spcBef>
                <a:spcPts val="0"/>
              </a:spcBef>
              <a:spcAft>
                <a:spcPts val="0"/>
              </a:spcAft>
              <a:buNone/>
              <a:defRPr>
                <a:latin typeface="IBM Plex Sans SemiBold"/>
                <a:ea typeface="IBM Plex Sans SemiBold"/>
                <a:cs typeface="IBM Plex Sans SemiBold"/>
                <a:sym typeface="IBM Plex Sans SemiBold"/>
              </a:defRPr>
            </a:lvl4pPr>
            <a:lvl5pPr lvl="4">
              <a:lnSpc>
                <a:spcPct val="115000"/>
              </a:lnSpc>
              <a:spcBef>
                <a:spcPts val="0"/>
              </a:spcBef>
              <a:spcAft>
                <a:spcPts val="0"/>
              </a:spcAft>
              <a:buNone/>
              <a:defRPr>
                <a:latin typeface="IBM Plex Sans SemiBold"/>
                <a:ea typeface="IBM Plex Sans SemiBold"/>
                <a:cs typeface="IBM Plex Sans SemiBold"/>
                <a:sym typeface="IBM Plex Sans SemiBold"/>
              </a:defRPr>
            </a:lvl5pPr>
            <a:lvl6pPr lvl="5">
              <a:lnSpc>
                <a:spcPct val="115000"/>
              </a:lnSpc>
              <a:spcBef>
                <a:spcPts val="0"/>
              </a:spcBef>
              <a:spcAft>
                <a:spcPts val="0"/>
              </a:spcAft>
              <a:buNone/>
              <a:defRPr>
                <a:latin typeface="IBM Plex Sans SemiBold"/>
                <a:ea typeface="IBM Plex Sans SemiBold"/>
                <a:cs typeface="IBM Plex Sans SemiBold"/>
                <a:sym typeface="IBM Plex Sans SemiBold"/>
              </a:defRPr>
            </a:lvl6pPr>
            <a:lvl7pPr lvl="6">
              <a:lnSpc>
                <a:spcPct val="115000"/>
              </a:lnSpc>
              <a:spcBef>
                <a:spcPts val="0"/>
              </a:spcBef>
              <a:spcAft>
                <a:spcPts val="0"/>
              </a:spcAft>
              <a:buNone/>
              <a:defRPr>
                <a:latin typeface="IBM Plex Sans SemiBold"/>
                <a:ea typeface="IBM Plex Sans SemiBold"/>
                <a:cs typeface="IBM Plex Sans SemiBold"/>
                <a:sym typeface="IBM Plex Sans SemiBold"/>
              </a:defRPr>
            </a:lvl7pPr>
            <a:lvl8pPr lvl="7">
              <a:lnSpc>
                <a:spcPct val="115000"/>
              </a:lnSpc>
              <a:spcBef>
                <a:spcPts val="0"/>
              </a:spcBef>
              <a:spcAft>
                <a:spcPts val="0"/>
              </a:spcAft>
              <a:buNone/>
              <a:defRPr>
                <a:latin typeface="IBM Plex Sans SemiBold"/>
                <a:ea typeface="IBM Plex Sans SemiBold"/>
                <a:cs typeface="IBM Plex Sans SemiBold"/>
                <a:sym typeface="IBM Plex Sans SemiBold"/>
              </a:defRPr>
            </a:lvl8pPr>
            <a:lvl9pPr lvl="8">
              <a:lnSpc>
                <a:spcPct val="115000"/>
              </a:lnSpc>
              <a:spcBef>
                <a:spcPts val="0"/>
              </a:spcBef>
              <a:spcAft>
                <a:spcPts val="0"/>
              </a:spcAft>
              <a:buNone/>
              <a:defRPr>
                <a:latin typeface="IBM Plex Sans SemiBold"/>
                <a:ea typeface="IBM Plex Sans SemiBold"/>
                <a:cs typeface="IBM Plex Sans SemiBold"/>
                <a:sym typeface="IBM Plex Sans SemiBold"/>
              </a:defRPr>
            </a:lvl9pPr>
          </a:lstStyle>
          <a:p/>
        </p:txBody>
      </p:sp>
      <p:sp>
        <p:nvSpPr>
          <p:cNvPr id="331" name="Google Shape;331;p25"/>
          <p:cNvSpPr txBox="1"/>
          <p:nvPr>
            <p:ph idx="6" type="title"/>
          </p:nvPr>
        </p:nvSpPr>
        <p:spPr>
          <a:xfrm>
            <a:off x="3720025" y="1287875"/>
            <a:ext cx="4295400" cy="277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a:buNone/>
              <a:defRPr sz="1200">
                <a:solidFill>
                  <a:schemeClr val="lt1"/>
                </a:solidFill>
                <a:latin typeface="Sora"/>
                <a:ea typeface="Sora"/>
                <a:cs typeface="Sora"/>
                <a:sym typeface="Sora"/>
              </a:defRPr>
            </a:lvl2pPr>
            <a:lvl3pPr lvl="2">
              <a:spcBef>
                <a:spcPts val="0"/>
              </a:spcBef>
              <a:spcAft>
                <a:spcPts val="0"/>
              </a:spcAft>
              <a:buClr>
                <a:schemeClr val="lt1"/>
              </a:buClr>
              <a:buSzPts val="1200"/>
              <a:buFont typeface="Sora"/>
              <a:buNone/>
              <a:defRPr sz="1200">
                <a:solidFill>
                  <a:schemeClr val="lt1"/>
                </a:solidFill>
                <a:latin typeface="Sora"/>
                <a:ea typeface="Sora"/>
                <a:cs typeface="Sora"/>
                <a:sym typeface="Sora"/>
              </a:defRPr>
            </a:lvl3pPr>
            <a:lvl4pPr lvl="3">
              <a:spcBef>
                <a:spcPts val="0"/>
              </a:spcBef>
              <a:spcAft>
                <a:spcPts val="0"/>
              </a:spcAft>
              <a:buClr>
                <a:schemeClr val="lt1"/>
              </a:buClr>
              <a:buSzPts val="1200"/>
              <a:buFont typeface="Sora"/>
              <a:buNone/>
              <a:defRPr sz="1200">
                <a:solidFill>
                  <a:schemeClr val="lt1"/>
                </a:solidFill>
                <a:latin typeface="Sora"/>
                <a:ea typeface="Sora"/>
                <a:cs typeface="Sora"/>
                <a:sym typeface="Sora"/>
              </a:defRPr>
            </a:lvl4pPr>
            <a:lvl5pPr lvl="4">
              <a:spcBef>
                <a:spcPts val="0"/>
              </a:spcBef>
              <a:spcAft>
                <a:spcPts val="0"/>
              </a:spcAft>
              <a:buClr>
                <a:schemeClr val="lt1"/>
              </a:buClr>
              <a:buSzPts val="1200"/>
              <a:buFont typeface="Sora"/>
              <a:buNone/>
              <a:defRPr sz="1200">
                <a:solidFill>
                  <a:schemeClr val="lt1"/>
                </a:solidFill>
                <a:latin typeface="Sora"/>
                <a:ea typeface="Sora"/>
                <a:cs typeface="Sora"/>
                <a:sym typeface="Sora"/>
              </a:defRPr>
            </a:lvl5pPr>
            <a:lvl6pPr lvl="5">
              <a:spcBef>
                <a:spcPts val="0"/>
              </a:spcBef>
              <a:spcAft>
                <a:spcPts val="0"/>
              </a:spcAft>
              <a:buClr>
                <a:schemeClr val="lt1"/>
              </a:buClr>
              <a:buSzPts val="1200"/>
              <a:buFont typeface="Sora"/>
              <a:buNone/>
              <a:defRPr sz="1200">
                <a:solidFill>
                  <a:schemeClr val="lt1"/>
                </a:solidFill>
                <a:latin typeface="Sora"/>
                <a:ea typeface="Sora"/>
                <a:cs typeface="Sora"/>
                <a:sym typeface="Sora"/>
              </a:defRPr>
            </a:lvl6pPr>
            <a:lvl7pPr lvl="6">
              <a:spcBef>
                <a:spcPts val="0"/>
              </a:spcBef>
              <a:spcAft>
                <a:spcPts val="0"/>
              </a:spcAft>
              <a:buClr>
                <a:schemeClr val="lt1"/>
              </a:buClr>
              <a:buSzPts val="1200"/>
              <a:buFont typeface="Sora"/>
              <a:buNone/>
              <a:defRPr sz="1200">
                <a:solidFill>
                  <a:schemeClr val="lt1"/>
                </a:solidFill>
                <a:latin typeface="Sora"/>
                <a:ea typeface="Sora"/>
                <a:cs typeface="Sora"/>
                <a:sym typeface="Sora"/>
              </a:defRPr>
            </a:lvl7pPr>
            <a:lvl8pPr lvl="7">
              <a:spcBef>
                <a:spcPts val="0"/>
              </a:spcBef>
              <a:spcAft>
                <a:spcPts val="0"/>
              </a:spcAft>
              <a:buClr>
                <a:schemeClr val="lt1"/>
              </a:buClr>
              <a:buSzPts val="1200"/>
              <a:buFont typeface="Sora"/>
              <a:buNone/>
              <a:defRPr sz="1200">
                <a:solidFill>
                  <a:schemeClr val="lt1"/>
                </a:solidFill>
                <a:latin typeface="Sora"/>
                <a:ea typeface="Sora"/>
                <a:cs typeface="Sora"/>
                <a:sym typeface="Sora"/>
              </a:defRPr>
            </a:lvl8pPr>
            <a:lvl9pPr lvl="8">
              <a:spcBef>
                <a:spcPts val="0"/>
              </a:spcBef>
              <a:spcAft>
                <a:spcPts val="0"/>
              </a:spcAft>
              <a:buClr>
                <a:schemeClr val="lt1"/>
              </a:buClr>
              <a:buSzPts val="1200"/>
              <a:buFont typeface="Sora"/>
              <a:buNone/>
              <a:defRPr sz="1200">
                <a:solidFill>
                  <a:schemeClr val="lt1"/>
                </a:solidFill>
                <a:latin typeface="Sora"/>
                <a:ea typeface="Sora"/>
                <a:cs typeface="Sora"/>
                <a:sym typeface="Sora"/>
              </a:defRPr>
            </a:lvl9pPr>
          </a:lstStyle>
          <a:p/>
        </p:txBody>
      </p:sp>
      <p:sp>
        <p:nvSpPr>
          <p:cNvPr id="332" name="Google Shape;332;p25"/>
          <p:cNvSpPr txBox="1"/>
          <p:nvPr>
            <p:ph idx="7"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BLANK_1_1_1_1_1_1_1_1_1_1_6">
    <p:spTree>
      <p:nvGrpSpPr>
        <p:cNvPr id="333" name="Shape 333"/>
        <p:cNvGrpSpPr/>
        <p:nvPr/>
      </p:nvGrpSpPr>
      <p:grpSpPr>
        <a:xfrm>
          <a:off x="0" y="0"/>
          <a:ext cx="0" cy="0"/>
          <a:chOff x="0" y="0"/>
          <a:chExt cx="0" cy="0"/>
        </a:xfrm>
      </p:grpSpPr>
      <p:sp>
        <p:nvSpPr>
          <p:cNvPr id="334" name="Google Shape;334;p26"/>
          <p:cNvSpPr/>
          <p:nvPr/>
        </p:nvSpPr>
        <p:spPr>
          <a:xfrm rot="35689">
            <a:off x="3842097" y="2193145"/>
            <a:ext cx="4854862" cy="1982508"/>
          </a:xfrm>
          <a:prstGeom prst="flowChartConnector">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35" name="Google Shape;335;p26"/>
          <p:cNvSpPr/>
          <p:nvPr/>
        </p:nvSpPr>
        <p:spPr>
          <a:xfrm rot="-1029644">
            <a:off x="3491561" y="2543266"/>
            <a:ext cx="5708121" cy="1598166"/>
          </a:xfrm>
          <a:prstGeom prst="flowChartConnector">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336" name="Google Shape;336;p26"/>
          <p:cNvGrpSpPr/>
          <p:nvPr/>
        </p:nvGrpSpPr>
        <p:grpSpPr>
          <a:xfrm rot="10800000">
            <a:off x="9" y="0"/>
            <a:ext cx="1889320" cy="1499480"/>
            <a:chOff x="461225" y="3249175"/>
            <a:chExt cx="1399496" cy="1110726"/>
          </a:xfrm>
        </p:grpSpPr>
        <p:grpSp>
          <p:nvGrpSpPr>
            <p:cNvPr id="337" name="Google Shape;337;p26"/>
            <p:cNvGrpSpPr/>
            <p:nvPr/>
          </p:nvGrpSpPr>
          <p:grpSpPr>
            <a:xfrm>
              <a:off x="461225" y="3249175"/>
              <a:ext cx="1399496" cy="370204"/>
              <a:chOff x="461225" y="3249175"/>
              <a:chExt cx="1399496" cy="370204"/>
            </a:xfrm>
          </p:grpSpPr>
          <p:sp>
            <p:nvSpPr>
              <p:cNvPr id="338" name="Google Shape;338;p26"/>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39" name="Google Shape;339;p26"/>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40" name="Google Shape;340;p26"/>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41" name="Google Shape;341;p26"/>
              <p:cNvSpPr/>
              <p:nvPr/>
            </p:nvSpPr>
            <p:spPr>
              <a:xfrm>
                <a:off x="1571821" y="3249179"/>
                <a:ext cx="2889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342" name="Google Shape;342;p26"/>
            <p:cNvGrpSpPr/>
            <p:nvPr/>
          </p:nvGrpSpPr>
          <p:grpSpPr>
            <a:xfrm>
              <a:off x="461225" y="3619500"/>
              <a:ext cx="1399496" cy="370202"/>
              <a:chOff x="461225" y="3249175"/>
              <a:chExt cx="1399496" cy="370202"/>
            </a:xfrm>
          </p:grpSpPr>
          <p:sp>
            <p:nvSpPr>
              <p:cNvPr id="343" name="Google Shape;343;p26"/>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44" name="Google Shape;344;p26"/>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45" name="Google Shape;345;p26"/>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46" name="Google Shape;346;p26"/>
              <p:cNvSpPr/>
              <p:nvPr/>
            </p:nvSpPr>
            <p:spPr>
              <a:xfrm>
                <a:off x="1571821" y="3249177"/>
                <a:ext cx="2889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347" name="Google Shape;347;p26"/>
            <p:cNvGrpSpPr/>
            <p:nvPr/>
          </p:nvGrpSpPr>
          <p:grpSpPr>
            <a:xfrm>
              <a:off x="461225" y="3989700"/>
              <a:ext cx="1399496" cy="370201"/>
              <a:chOff x="461225" y="3249175"/>
              <a:chExt cx="1399496" cy="370201"/>
            </a:xfrm>
          </p:grpSpPr>
          <p:sp>
            <p:nvSpPr>
              <p:cNvPr id="348" name="Google Shape;348;p26"/>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49" name="Google Shape;349;p26"/>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50" name="Google Shape;350;p26"/>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51" name="Google Shape;351;p26"/>
              <p:cNvSpPr/>
              <p:nvPr/>
            </p:nvSpPr>
            <p:spPr>
              <a:xfrm>
                <a:off x="1571821" y="3249176"/>
                <a:ext cx="2889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352" name="Google Shape;352;p26"/>
          <p:cNvSpPr/>
          <p:nvPr/>
        </p:nvSpPr>
        <p:spPr>
          <a:xfrm>
            <a:off x="5909401" y="-3350"/>
            <a:ext cx="3234589" cy="1736822"/>
          </a:xfrm>
          <a:custGeom>
            <a:rect b="b" l="l" r="r" t="t"/>
            <a:pathLst>
              <a:path extrusionOk="0" h="141435" w="263403">
                <a:moveTo>
                  <a:pt x="0" y="277"/>
                </a:moveTo>
                <a:lnTo>
                  <a:pt x="193747" y="141435"/>
                </a:lnTo>
                <a:lnTo>
                  <a:pt x="263403" y="7658"/>
                </a:lnTo>
                <a:lnTo>
                  <a:pt x="263403" y="0"/>
                </a:lnTo>
                <a:close/>
              </a:path>
            </a:pathLst>
          </a:custGeom>
          <a:gradFill>
            <a:gsLst>
              <a:gs pos="0">
                <a:schemeClr val="accent2"/>
              </a:gs>
              <a:gs pos="21000">
                <a:schemeClr val="lt2"/>
              </a:gs>
              <a:gs pos="51000">
                <a:schemeClr val="accent1"/>
              </a:gs>
              <a:gs pos="79000">
                <a:schemeClr val="accent1"/>
              </a:gs>
              <a:gs pos="91000">
                <a:schemeClr val="accent3"/>
              </a:gs>
              <a:gs pos="100000">
                <a:schemeClr val="accent4"/>
              </a:gs>
            </a:gsLst>
            <a:lin ang="5400012" scaled="0"/>
          </a:gradFill>
          <a:ln>
            <a:noFill/>
          </a:ln>
          <a:effectLst>
            <a:outerShdw blurRad="1042988" rotWithShape="0" algn="bl" dir="5400000" dist="19050">
              <a:schemeClr val="lt2">
                <a:alpha val="49000"/>
              </a:schemeClr>
            </a:outerShdw>
          </a:effectLst>
        </p:spPr>
      </p:sp>
      <p:sp>
        <p:nvSpPr>
          <p:cNvPr id="353" name="Google Shape;353;p26"/>
          <p:cNvSpPr/>
          <p:nvPr/>
        </p:nvSpPr>
        <p:spPr>
          <a:xfrm>
            <a:off x="8299949" y="73285"/>
            <a:ext cx="844041" cy="1631459"/>
          </a:xfrm>
          <a:custGeom>
            <a:rect b="b" l="l" r="r" t="t"/>
            <a:pathLst>
              <a:path extrusionOk="0" h="132855" w="68733">
                <a:moveTo>
                  <a:pt x="0" y="132855"/>
                </a:moveTo>
                <a:lnTo>
                  <a:pt x="68733" y="58124"/>
                </a:lnTo>
                <a:lnTo>
                  <a:pt x="68733" y="0"/>
                </a:lnTo>
                <a:close/>
              </a:path>
            </a:pathLst>
          </a:custGeom>
          <a:solidFill>
            <a:schemeClr val="accent5"/>
          </a:solidFill>
          <a:ln>
            <a:noFill/>
          </a:ln>
        </p:spPr>
      </p:sp>
      <p:sp>
        <p:nvSpPr>
          <p:cNvPr id="354" name="Google Shape;354;p26"/>
          <p:cNvSpPr txBox="1"/>
          <p:nvPr>
            <p:ph type="title"/>
          </p:nvPr>
        </p:nvSpPr>
        <p:spPr>
          <a:xfrm>
            <a:off x="163725" y="2947825"/>
            <a:ext cx="6637500" cy="14994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5500"/>
              <a:buFont typeface="IBM Plex Sans"/>
              <a:buNone/>
              <a:defRPr sz="5500"/>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355" name="Google Shape;355;p26"/>
          <p:cNvSpPr txBox="1"/>
          <p:nvPr>
            <p:ph idx="1" type="subTitle"/>
          </p:nvPr>
        </p:nvSpPr>
        <p:spPr>
          <a:xfrm>
            <a:off x="163725" y="1184350"/>
            <a:ext cx="3336600" cy="1582200"/>
          </a:xfrm>
          <a:prstGeom prst="rect">
            <a:avLst/>
          </a:prstGeom>
        </p:spPr>
        <p:txBody>
          <a:bodyPr anchorCtr="0" anchor="b" bIns="0" lIns="91425" spcFirstLastPara="1" rIns="91425" wrap="square" tIns="91425">
            <a:noAutofit/>
          </a:bodyPr>
          <a:lstStyle>
            <a:lvl1pPr lvl="0">
              <a:lnSpc>
                <a:spcPct val="115000"/>
              </a:lnSpc>
              <a:spcBef>
                <a:spcPts val="0"/>
              </a:spcBef>
              <a:spcAft>
                <a:spcPts val="0"/>
              </a:spcAft>
              <a:buClr>
                <a:schemeClr val="lt1"/>
              </a:buClr>
              <a:buSzPts val="1200"/>
              <a:buFont typeface="Sora"/>
              <a:buNone/>
              <a:defRPr sz="1200"/>
            </a:lvl1pPr>
            <a:lvl2pPr lvl="1">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2pPr>
            <a:lvl3pPr lvl="2">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3pPr>
            <a:lvl4pPr lvl="3">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4pPr>
            <a:lvl5pPr lvl="4">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5pPr>
            <a:lvl6pPr lvl="5">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6pPr>
            <a:lvl7pPr lvl="6">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7pPr>
            <a:lvl8pPr lvl="7">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8pPr>
            <a:lvl9pPr lvl="8">
              <a:lnSpc>
                <a:spcPct val="115000"/>
              </a:lnSpc>
              <a:spcBef>
                <a:spcPts val="1000"/>
              </a:spcBef>
              <a:spcAft>
                <a:spcPts val="1000"/>
              </a:spcAft>
              <a:buClr>
                <a:schemeClr val="lt1"/>
              </a:buClr>
              <a:buSzPts val="1200"/>
              <a:buFont typeface="Sora"/>
              <a:buNone/>
              <a:defRPr sz="1200">
                <a:solidFill>
                  <a:schemeClr val="lt1"/>
                </a:solidFill>
                <a:latin typeface="Sora"/>
                <a:ea typeface="Sora"/>
                <a:cs typeface="Sora"/>
                <a:sym typeface="Sora"/>
              </a:defRPr>
            </a:lvl9pPr>
          </a:lstStyle>
          <a:p/>
        </p:txBody>
      </p:sp>
      <p:sp>
        <p:nvSpPr>
          <p:cNvPr id="356" name="Google Shape;356;p26"/>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357" name="Google Shape;357;p26"/>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 3">
  <p:cSld name="BLANK_1_1_1_1_1_1_1_1_1_1_5">
    <p:spTree>
      <p:nvGrpSpPr>
        <p:cNvPr id="358" name="Shape 358"/>
        <p:cNvGrpSpPr/>
        <p:nvPr/>
      </p:nvGrpSpPr>
      <p:grpSpPr>
        <a:xfrm>
          <a:off x="0" y="0"/>
          <a:ext cx="0" cy="0"/>
          <a:chOff x="0" y="0"/>
          <a:chExt cx="0" cy="0"/>
        </a:xfrm>
      </p:grpSpPr>
      <p:sp>
        <p:nvSpPr>
          <p:cNvPr id="359" name="Google Shape;359;p27"/>
          <p:cNvSpPr/>
          <p:nvPr/>
        </p:nvSpPr>
        <p:spPr>
          <a:xfrm>
            <a:off x="1347300" y="4352975"/>
            <a:ext cx="6752827" cy="790544"/>
          </a:xfrm>
          <a:custGeom>
            <a:rect b="b" l="l" r="r" t="t"/>
            <a:pathLst>
              <a:path extrusionOk="0" h="14771" w="86243">
                <a:moveTo>
                  <a:pt x="61203" y="1"/>
                </a:moveTo>
                <a:lnTo>
                  <a:pt x="59656" y="20"/>
                </a:lnTo>
                <a:lnTo>
                  <a:pt x="58090" y="60"/>
                </a:lnTo>
                <a:lnTo>
                  <a:pt x="56504" y="119"/>
                </a:lnTo>
                <a:lnTo>
                  <a:pt x="54898" y="199"/>
                </a:lnTo>
                <a:lnTo>
                  <a:pt x="53272" y="298"/>
                </a:lnTo>
                <a:lnTo>
                  <a:pt x="51627" y="417"/>
                </a:lnTo>
                <a:lnTo>
                  <a:pt x="49961" y="575"/>
                </a:lnTo>
                <a:lnTo>
                  <a:pt x="48276" y="734"/>
                </a:lnTo>
                <a:lnTo>
                  <a:pt x="46591" y="932"/>
                </a:lnTo>
                <a:lnTo>
                  <a:pt x="44886" y="1150"/>
                </a:lnTo>
                <a:lnTo>
                  <a:pt x="43161" y="1388"/>
                </a:lnTo>
                <a:lnTo>
                  <a:pt x="41436" y="1646"/>
                </a:lnTo>
                <a:lnTo>
                  <a:pt x="39711" y="1924"/>
                </a:lnTo>
                <a:lnTo>
                  <a:pt x="37967" y="2221"/>
                </a:lnTo>
                <a:lnTo>
                  <a:pt x="36202" y="2538"/>
                </a:lnTo>
                <a:lnTo>
                  <a:pt x="34458" y="2875"/>
                </a:lnTo>
                <a:lnTo>
                  <a:pt x="31900" y="3411"/>
                </a:lnTo>
                <a:lnTo>
                  <a:pt x="29382" y="3986"/>
                </a:lnTo>
                <a:lnTo>
                  <a:pt x="26884" y="4600"/>
                </a:lnTo>
                <a:lnTo>
                  <a:pt x="24426" y="5235"/>
                </a:lnTo>
                <a:lnTo>
                  <a:pt x="22007" y="5909"/>
                </a:lnTo>
                <a:lnTo>
                  <a:pt x="19628" y="6622"/>
                </a:lnTo>
                <a:lnTo>
                  <a:pt x="17288" y="7356"/>
                </a:lnTo>
                <a:lnTo>
                  <a:pt x="15008" y="8129"/>
                </a:lnTo>
                <a:lnTo>
                  <a:pt x="12867" y="8902"/>
                </a:lnTo>
                <a:lnTo>
                  <a:pt x="10805" y="9695"/>
                </a:lnTo>
                <a:lnTo>
                  <a:pt x="8823" y="10488"/>
                </a:lnTo>
                <a:lnTo>
                  <a:pt x="6900" y="11321"/>
                </a:lnTo>
                <a:lnTo>
                  <a:pt x="5056" y="12154"/>
                </a:lnTo>
                <a:lnTo>
                  <a:pt x="4164" y="12590"/>
                </a:lnTo>
                <a:lnTo>
                  <a:pt x="3291" y="13006"/>
                </a:lnTo>
                <a:lnTo>
                  <a:pt x="2439" y="13442"/>
                </a:lnTo>
                <a:lnTo>
                  <a:pt x="1606" y="13879"/>
                </a:lnTo>
                <a:lnTo>
                  <a:pt x="793" y="14335"/>
                </a:lnTo>
                <a:lnTo>
                  <a:pt x="0" y="14771"/>
                </a:lnTo>
                <a:lnTo>
                  <a:pt x="83665" y="14771"/>
                </a:lnTo>
                <a:lnTo>
                  <a:pt x="84042" y="14335"/>
                </a:lnTo>
                <a:lnTo>
                  <a:pt x="84379" y="13918"/>
                </a:lnTo>
                <a:lnTo>
                  <a:pt x="84696" y="13482"/>
                </a:lnTo>
                <a:lnTo>
                  <a:pt x="84974" y="13066"/>
                </a:lnTo>
                <a:lnTo>
                  <a:pt x="85232" y="12649"/>
                </a:lnTo>
                <a:lnTo>
                  <a:pt x="85450" y="12233"/>
                </a:lnTo>
                <a:lnTo>
                  <a:pt x="85648" y="11817"/>
                </a:lnTo>
                <a:lnTo>
                  <a:pt x="85826" y="11400"/>
                </a:lnTo>
                <a:lnTo>
                  <a:pt x="85965" y="11004"/>
                </a:lnTo>
                <a:lnTo>
                  <a:pt x="86084" y="10607"/>
                </a:lnTo>
                <a:lnTo>
                  <a:pt x="86163" y="10211"/>
                </a:lnTo>
                <a:lnTo>
                  <a:pt x="86223" y="9814"/>
                </a:lnTo>
                <a:lnTo>
                  <a:pt x="86243" y="9438"/>
                </a:lnTo>
                <a:lnTo>
                  <a:pt x="86243" y="9041"/>
                </a:lnTo>
                <a:lnTo>
                  <a:pt x="86203" y="8664"/>
                </a:lnTo>
                <a:lnTo>
                  <a:pt x="86144" y="8288"/>
                </a:lnTo>
                <a:lnTo>
                  <a:pt x="86084" y="8050"/>
                </a:lnTo>
                <a:lnTo>
                  <a:pt x="86025" y="7812"/>
                </a:lnTo>
                <a:lnTo>
                  <a:pt x="85945" y="7574"/>
                </a:lnTo>
                <a:lnTo>
                  <a:pt x="85846" y="7336"/>
                </a:lnTo>
                <a:lnTo>
                  <a:pt x="85747" y="7118"/>
                </a:lnTo>
                <a:lnTo>
                  <a:pt x="85628" y="6880"/>
                </a:lnTo>
                <a:lnTo>
                  <a:pt x="85370" y="6444"/>
                </a:lnTo>
                <a:lnTo>
                  <a:pt x="85053" y="6008"/>
                </a:lnTo>
                <a:lnTo>
                  <a:pt x="84676" y="5591"/>
                </a:lnTo>
                <a:lnTo>
                  <a:pt x="84280" y="5175"/>
                </a:lnTo>
                <a:lnTo>
                  <a:pt x="83824" y="4798"/>
                </a:lnTo>
                <a:lnTo>
                  <a:pt x="83309" y="4402"/>
                </a:lnTo>
                <a:lnTo>
                  <a:pt x="82773" y="4045"/>
                </a:lnTo>
                <a:lnTo>
                  <a:pt x="82178" y="3688"/>
                </a:lnTo>
                <a:lnTo>
                  <a:pt x="81524" y="3351"/>
                </a:lnTo>
                <a:lnTo>
                  <a:pt x="80850" y="3034"/>
                </a:lnTo>
                <a:lnTo>
                  <a:pt x="80117" y="2717"/>
                </a:lnTo>
                <a:lnTo>
                  <a:pt x="79343" y="2419"/>
                </a:lnTo>
                <a:lnTo>
                  <a:pt x="78530" y="2142"/>
                </a:lnTo>
                <a:lnTo>
                  <a:pt x="77698" y="1884"/>
                </a:lnTo>
                <a:lnTo>
                  <a:pt x="76825" y="1646"/>
                </a:lnTo>
                <a:lnTo>
                  <a:pt x="75933" y="1428"/>
                </a:lnTo>
                <a:lnTo>
                  <a:pt x="74982" y="1230"/>
                </a:lnTo>
                <a:lnTo>
                  <a:pt x="74010" y="1031"/>
                </a:lnTo>
                <a:lnTo>
                  <a:pt x="72999" y="853"/>
                </a:lnTo>
                <a:lnTo>
                  <a:pt x="71948" y="694"/>
                </a:lnTo>
                <a:lnTo>
                  <a:pt x="70878" y="556"/>
                </a:lnTo>
                <a:lnTo>
                  <a:pt x="69767" y="437"/>
                </a:lnTo>
                <a:lnTo>
                  <a:pt x="68618" y="318"/>
                </a:lnTo>
                <a:lnTo>
                  <a:pt x="67448" y="219"/>
                </a:lnTo>
                <a:lnTo>
                  <a:pt x="66258" y="139"/>
                </a:lnTo>
                <a:lnTo>
                  <a:pt x="65029" y="80"/>
                </a:lnTo>
                <a:lnTo>
                  <a:pt x="63780" y="40"/>
                </a:lnTo>
                <a:lnTo>
                  <a:pt x="62511" y="20"/>
                </a:lnTo>
                <a:lnTo>
                  <a:pt x="61203"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360" name="Google Shape;360;p27"/>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361" name="Google Shape;361;p27"/>
          <p:cNvSpPr txBox="1"/>
          <p:nvPr>
            <p:ph idx="2" type="title"/>
          </p:nvPr>
        </p:nvSpPr>
        <p:spPr>
          <a:xfrm>
            <a:off x="115025" y="502775"/>
            <a:ext cx="58290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362" name="Google Shape;362;p27"/>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_1_1_1_1_1_1_4">
    <p:spTree>
      <p:nvGrpSpPr>
        <p:cNvPr id="363" name="Shape 363"/>
        <p:cNvGrpSpPr/>
        <p:nvPr/>
      </p:nvGrpSpPr>
      <p:grpSpPr>
        <a:xfrm>
          <a:off x="0" y="0"/>
          <a:ext cx="0" cy="0"/>
          <a:chOff x="0" y="0"/>
          <a:chExt cx="0" cy="0"/>
        </a:xfrm>
      </p:grpSpPr>
      <p:sp>
        <p:nvSpPr>
          <p:cNvPr id="364" name="Google Shape;364;p28"/>
          <p:cNvSpPr/>
          <p:nvPr/>
        </p:nvSpPr>
        <p:spPr>
          <a:xfrm rot="-737329">
            <a:off x="5068924" y="-96942"/>
            <a:ext cx="3371552" cy="1136324"/>
          </a:xfrm>
          <a:prstGeom prst="chord">
            <a:avLst>
              <a:gd fmla="val 21353619" name="adj1"/>
              <a:gd fmla="val 14210633"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65" name="Google Shape;365;p28"/>
          <p:cNvSpPr txBox="1"/>
          <p:nvPr>
            <p:ph type="title"/>
          </p:nvPr>
        </p:nvSpPr>
        <p:spPr>
          <a:xfrm>
            <a:off x="134550" y="1524225"/>
            <a:ext cx="1119600" cy="297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2pPr>
            <a:lvl3pPr lvl="2">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3pPr>
            <a:lvl4pPr lvl="3">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4pPr>
            <a:lvl5pPr lvl="4">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5pPr>
            <a:lvl6pPr lvl="5">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6pPr>
            <a:lvl7pPr lvl="6">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7pPr>
            <a:lvl8pPr lvl="7">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8pPr>
            <a:lvl9pPr lvl="8">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9pPr>
          </a:lstStyle>
          <a:p/>
        </p:txBody>
      </p:sp>
      <p:sp>
        <p:nvSpPr>
          <p:cNvPr id="366" name="Google Shape;366;p28"/>
          <p:cNvSpPr txBox="1"/>
          <p:nvPr>
            <p:ph idx="2" type="title"/>
          </p:nvPr>
        </p:nvSpPr>
        <p:spPr>
          <a:xfrm>
            <a:off x="1326150"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367" name="Google Shape;367;p28"/>
          <p:cNvSpPr txBox="1"/>
          <p:nvPr>
            <p:ph idx="3" type="title"/>
          </p:nvPr>
        </p:nvSpPr>
        <p:spPr>
          <a:xfrm>
            <a:off x="3808925"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368" name="Google Shape;368;p28"/>
          <p:cNvSpPr txBox="1"/>
          <p:nvPr>
            <p:ph idx="4" type="title"/>
          </p:nvPr>
        </p:nvSpPr>
        <p:spPr>
          <a:xfrm>
            <a:off x="6291700"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369" name="Google Shape;369;p28"/>
          <p:cNvSpPr txBox="1"/>
          <p:nvPr>
            <p:ph idx="5" type="title"/>
          </p:nvPr>
        </p:nvSpPr>
        <p:spPr>
          <a:xfrm>
            <a:off x="134550" y="2606200"/>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9pPr>
          </a:lstStyle>
          <a:p/>
        </p:txBody>
      </p:sp>
      <p:sp>
        <p:nvSpPr>
          <p:cNvPr id="370" name="Google Shape;370;p28"/>
          <p:cNvSpPr txBox="1"/>
          <p:nvPr>
            <p:ph idx="6" type="title"/>
          </p:nvPr>
        </p:nvSpPr>
        <p:spPr>
          <a:xfrm>
            <a:off x="134550" y="3659750"/>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9pPr>
          </a:lstStyle>
          <a:p/>
        </p:txBody>
      </p:sp>
      <p:sp>
        <p:nvSpPr>
          <p:cNvPr id="371" name="Google Shape;371;p28"/>
          <p:cNvSpPr txBox="1"/>
          <p:nvPr>
            <p:ph idx="7"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372" name="Google Shape;372;p28"/>
          <p:cNvSpPr/>
          <p:nvPr/>
        </p:nvSpPr>
        <p:spPr>
          <a:xfrm flipH="1" rot="-6104187">
            <a:off x="4324040" y="2970795"/>
            <a:ext cx="1541221" cy="4732320"/>
          </a:xfrm>
          <a:prstGeom prst="chord">
            <a:avLst>
              <a:gd fmla="val 4994308" name="adj1"/>
              <a:gd fmla="val 15114049"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73" name="Google Shape;373;p28"/>
          <p:cNvSpPr/>
          <p:nvPr/>
        </p:nvSpPr>
        <p:spPr>
          <a:xfrm rot="5740201">
            <a:off x="4240558" y="2810912"/>
            <a:ext cx="1433212" cy="5490517"/>
          </a:xfrm>
          <a:prstGeom prst="chord">
            <a:avLst>
              <a:gd fmla="val 5592353" name="adj1"/>
              <a:gd fmla="val 15024063"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74" name="Google Shape;374;p28"/>
          <p:cNvSpPr txBox="1"/>
          <p:nvPr>
            <p:ph idx="1" type="body"/>
          </p:nvPr>
        </p:nvSpPr>
        <p:spPr>
          <a:xfrm>
            <a:off x="1326025"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375" name="Google Shape;375;p28"/>
          <p:cNvSpPr txBox="1"/>
          <p:nvPr>
            <p:ph idx="8" type="body"/>
          </p:nvPr>
        </p:nvSpPr>
        <p:spPr>
          <a:xfrm>
            <a:off x="3808863"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800"/>
              </a:spcBef>
              <a:spcAft>
                <a:spcPts val="0"/>
              </a:spcAft>
              <a:buSzPts val="1000"/>
              <a:buFont typeface="Sora"/>
              <a:buChar char="○"/>
              <a:defRPr sz="1000"/>
            </a:lvl2pPr>
            <a:lvl3pPr indent="-292100" lvl="2" marL="1371600">
              <a:spcBef>
                <a:spcPts val="800"/>
              </a:spcBef>
              <a:spcAft>
                <a:spcPts val="0"/>
              </a:spcAft>
              <a:buSzPts val="1000"/>
              <a:buFont typeface="Sora"/>
              <a:buChar char="■"/>
              <a:defRPr sz="1000"/>
            </a:lvl3pPr>
            <a:lvl4pPr indent="-292100" lvl="3" marL="1828800">
              <a:spcBef>
                <a:spcPts val="800"/>
              </a:spcBef>
              <a:spcAft>
                <a:spcPts val="0"/>
              </a:spcAft>
              <a:buSzPts val="1000"/>
              <a:buFont typeface="Sora"/>
              <a:buChar char="●"/>
              <a:defRPr sz="1000"/>
            </a:lvl4pPr>
            <a:lvl5pPr indent="-292100" lvl="4" marL="2286000">
              <a:spcBef>
                <a:spcPts val="800"/>
              </a:spcBef>
              <a:spcAft>
                <a:spcPts val="0"/>
              </a:spcAft>
              <a:buSzPts val="1000"/>
              <a:buFont typeface="Sora"/>
              <a:buChar char="○"/>
              <a:defRPr sz="1000"/>
            </a:lvl5pPr>
            <a:lvl6pPr indent="-292100" lvl="5" marL="2743200">
              <a:spcBef>
                <a:spcPts val="800"/>
              </a:spcBef>
              <a:spcAft>
                <a:spcPts val="0"/>
              </a:spcAft>
              <a:buSzPts val="1000"/>
              <a:buFont typeface="Sora"/>
              <a:buChar char="■"/>
              <a:defRPr sz="1000"/>
            </a:lvl6pPr>
            <a:lvl7pPr indent="-292100" lvl="6" marL="3200400">
              <a:spcBef>
                <a:spcPts val="800"/>
              </a:spcBef>
              <a:spcAft>
                <a:spcPts val="0"/>
              </a:spcAft>
              <a:buSzPts val="1000"/>
              <a:buFont typeface="Sora"/>
              <a:buChar char="●"/>
              <a:defRPr sz="1000"/>
            </a:lvl7pPr>
            <a:lvl8pPr indent="-292100" lvl="7" marL="3657600">
              <a:spcBef>
                <a:spcPts val="800"/>
              </a:spcBef>
              <a:spcAft>
                <a:spcPts val="0"/>
              </a:spcAft>
              <a:buSzPts val="1000"/>
              <a:buFont typeface="Sora"/>
              <a:buChar char="○"/>
              <a:defRPr sz="1000"/>
            </a:lvl8pPr>
            <a:lvl9pPr indent="-292100" lvl="8" marL="4114800">
              <a:spcBef>
                <a:spcPts val="800"/>
              </a:spcBef>
              <a:spcAft>
                <a:spcPts val="800"/>
              </a:spcAft>
              <a:buSzPts val="1000"/>
              <a:buFont typeface="Sora"/>
              <a:buChar char="■"/>
              <a:defRPr sz="1000"/>
            </a:lvl9pPr>
          </a:lstStyle>
          <a:p/>
        </p:txBody>
      </p:sp>
      <p:sp>
        <p:nvSpPr>
          <p:cNvPr id="376" name="Google Shape;376;p28"/>
          <p:cNvSpPr txBox="1"/>
          <p:nvPr>
            <p:ph idx="9" type="body"/>
          </p:nvPr>
        </p:nvSpPr>
        <p:spPr>
          <a:xfrm>
            <a:off x="6291713"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377" name="Google Shape;377;p28"/>
          <p:cNvSpPr txBox="1"/>
          <p:nvPr>
            <p:ph idx="13" type="body"/>
          </p:nvPr>
        </p:nvSpPr>
        <p:spPr>
          <a:xfrm>
            <a:off x="1326025"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378" name="Google Shape;378;p28"/>
          <p:cNvSpPr txBox="1"/>
          <p:nvPr>
            <p:ph idx="14" type="body"/>
          </p:nvPr>
        </p:nvSpPr>
        <p:spPr>
          <a:xfrm>
            <a:off x="3808863"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379" name="Google Shape;379;p28"/>
          <p:cNvSpPr txBox="1"/>
          <p:nvPr>
            <p:ph idx="15" type="body"/>
          </p:nvPr>
        </p:nvSpPr>
        <p:spPr>
          <a:xfrm>
            <a:off x="6291713"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380" name="Google Shape;380;p28"/>
          <p:cNvSpPr txBox="1"/>
          <p:nvPr>
            <p:ph idx="16" type="body"/>
          </p:nvPr>
        </p:nvSpPr>
        <p:spPr>
          <a:xfrm>
            <a:off x="1326025"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lt1"/>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381" name="Google Shape;381;p28"/>
          <p:cNvSpPr txBox="1"/>
          <p:nvPr>
            <p:ph idx="17" type="body"/>
          </p:nvPr>
        </p:nvSpPr>
        <p:spPr>
          <a:xfrm>
            <a:off x="3808867"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lt1"/>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382" name="Google Shape;382;p28"/>
          <p:cNvSpPr txBox="1"/>
          <p:nvPr>
            <p:ph idx="18" type="body"/>
          </p:nvPr>
        </p:nvSpPr>
        <p:spPr>
          <a:xfrm>
            <a:off x="6291721"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lt1"/>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383" name="Google Shape;383;p28"/>
          <p:cNvSpPr txBox="1"/>
          <p:nvPr>
            <p:ph idx="19" type="title"/>
          </p:nvPr>
        </p:nvSpPr>
        <p:spPr>
          <a:xfrm>
            <a:off x="38100" y="319650"/>
            <a:ext cx="3116700" cy="520200"/>
          </a:xfrm>
          <a:prstGeom prst="rect">
            <a:avLst/>
          </a:prstGeom>
        </p:spPr>
        <p:txBody>
          <a:bodyPr anchorCtr="0" anchor="t" bIns="91425" lIns="182875" spcFirstLastPara="1" rIns="91425" wrap="square" tIns="91425">
            <a:spAutoFit/>
          </a:bodyPr>
          <a:lstStyle>
            <a:lvl1pPr lvl="0">
              <a:spcBef>
                <a:spcPts val="0"/>
              </a:spcBef>
              <a:spcAft>
                <a:spcPts val="0"/>
              </a:spcAft>
              <a:buNone/>
              <a:defRPr sz="1600">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lvl2pPr>
            <a:lvl3pPr lvl="2">
              <a:lnSpc>
                <a:spcPct val="115000"/>
              </a:lnSpc>
              <a:spcBef>
                <a:spcPts val="0"/>
              </a:spcBef>
              <a:spcAft>
                <a:spcPts val="0"/>
              </a:spcAft>
              <a:buNone/>
              <a:defRPr sz="1800"/>
            </a:lvl3pPr>
            <a:lvl4pPr lvl="3">
              <a:lnSpc>
                <a:spcPct val="115000"/>
              </a:lnSpc>
              <a:spcBef>
                <a:spcPts val="0"/>
              </a:spcBef>
              <a:spcAft>
                <a:spcPts val="0"/>
              </a:spcAft>
              <a:buNone/>
              <a:defRPr sz="1800"/>
            </a:lvl4pPr>
            <a:lvl5pPr lvl="4">
              <a:lnSpc>
                <a:spcPct val="115000"/>
              </a:lnSpc>
              <a:spcBef>
                <a:spcPts val="0"/>
              </a:spcBef>
              <a:spcAft>
                <a:spcPts val="0"/>
              </a:spcAft>
              <a:buNone/>
              <a:defRPr sz="1800"/>
            </a:lvl5pPr>
            <a:lvl6pPr lvl="5">
              <a:lnSpc>
                <a:spcPct val="115000"/>
              </a:lnSpc>
              <a:spcBef>
                <a:spcPts val="0"/>
              </a:spcBef>
              <a:spcAft>
                <a:spcPts val="0"/>
              </a:spcAft>
              <a:buNone/>
              <a:defRPr sz="1800"/>
            </a:lvl6pPr>
            <a:lvl7pPr lvl="6">
              <a:lnSpc>
                <a:spcPct val="115000"/>
              </a:lnSpc>
              <a:spcBef>
                <a:spcPts val="0"/>
              </a:spcBef>
              <a:spcAft>
                <a:spcPts val="0"/>
              </a:spcAft>
              <a:buNone/>
              <a:defRPr sz="1800"/>
            </a:lvl7pPr>
            <a:lvl8pPr lvl="7">
              <a:lnSpc>
                <a:spcPct val="115000"/>
              </a:lnSpc>
              <a:spcBef>
                <a:spcPts val="0"/>
              </a:spcBef>
              <a:spcAft>
                <a:spcPts val="0"/>
              </a:spcAft>
              <a:buNone/>
              <a:defRPr sz="1800"/>
            </a:lvl8pPr>
            <a:lvl9pPr lvl="8">
              <a:lnSpc>
                <a:spcPct val="115000"/>
              </a:lnSpc>
              <a:spcBef>
                <a:spcPts val="0"/>
              </a:spcBef>
              <a:spcAft>
                <a:spcPts val="0"/>
              </a:spcAft>
              <a:buNone/>
              <a:defRPr sz="1800"/>
            </a:lvl9pPr>
          </a:lstStyle>
          <a:p/>
        </p:txBody>
      </p:sp>
      <p:sp>
        <p:nvSpPr>
          <p:cNvPr id="384" name="Google Shape;384;p28"/>
          <p:cNvSpPr txBox="1"/>
          <p:nvPr>
            <p:ph idx="20"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Dark">
  <p:cSld name="BLANK_1_1_1_1_1_1_1_1_1_1_4_1">
    <p:bg>
      <p:bgPr>
        <a:solidFill>
          <a:schemeClr val="lt1"/>
        </a:solidFill>
      </p:bgPr>
    </p:bg>
    <p:spTree>
      <p:nvGrpSpPr>
        <p:cNvPr id="385" name="Shape 385"/>
        <p:cNvGrpSpPr/>
        <p:nvPr/>
      </p:nvGrpSpPr>
      <p:grpSpPr>
        <a:xfrm>
          <a:off x="0" y="0"/>
          <a:ext cx="0" cy="0"/>
          <a:chOff x="0" y="0"/>
          <a:chExt cx="0" cy="0"/>
        </a:xfrm>
      </p:grpSpPr>
      <p:sp>
        <p:nvSpPr>
          <p:cNvPr id="386" name="Google Shape;386;p29"/>
          <p:cNvSpPr/>
          <p:nvPr/>
        </p:nvSpPr>
        <p:spPr>
          <a:xfrm rot="-737329">
            <a:off x="5068924" y="-96942"/>
            <a:ext cx="3371552" cy="1136324"/>
          </a:xfrm>
          <a:prstGeom prst="chord">
            <a:avLst>
              <a:gd fmla="val 21353619" name="adj1"/>
              <a:gd fmla="val 14210633"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5"/>
              </a:solidFill>
              <a:latin typeface="Sora"/>
              <a:ea typeface="Sora"/>
              <a:cs typeface="Sora"/>
              <a:sym typeface="Sora"/>
            </a:endParaRPr>
          </a:p>
        </p:txBody>
      </p:sp>
      <p:sp>
        <p:nvSpPr>
          <p:cNvPr id="387" name="Google Shape;387;p29"/>
          <p:cNvSpPr txBox="1"/>
          <p:nvPr>
            <p:ph type="title"/>
          </p:nvPr>
        </p:nvSpPr>
        <p:spPr>
          <a:xfrm>
            <a:off x="134550" y="1524225"/>
            <a:ext cx="1119600" cy="297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3"/>
              </a:buClr>
              <a:buSzPts val="1200"/>
              <a:buFont typeface="IBM Plex Sans Medium"/>
              <a:buNone/>
              <a:defRPr sz="1200">
                <a:solidFill>
                  <a:schemeClr val="accent3"/>
                </a:solidFill>
                <a:latin typeface="IBM Plex Sans Medium"/>
                <a:ea typeface="IBM Plex Sans Medium"/>
                <a:cs typeface="IBM Plex Sans Medium"/>
                <a:sym typeface="IBM Plex Sans Medium"/>
              </a:defRPr>
            </a:lvl1pPr>
            <a:lvl2pPr lvl="1">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2pPr>
            <a:lvl3pPr lvl="2">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3pPr>
            <a:lvl4pPr lvl="3">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4pPr>
            <a:lvl5pPr lvl="4">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5pPr>
            <a:lvl6pPr lvl="5">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6pPr>
            <a:lvl7pPr lvl="6">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7pPr>
            <a:lvl8pPr lvl="7">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8pPr>
            <a:lvl9pPr lvl="8">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9pPr>
          </a:lstStyle>
          <a:p/>
        </p:txBody>
      </p:sp>
      <p:sp>
        <p:nvSpPr>
          <p:cNvPr id="388" name="Google Shape;388;p29"/>
          <p:cNvSpPr txBox="1"/>
          <p:nvPr>
            <p:ph idx="2" type="title"/>
          </p:nvPr>
        </p:nvSpPr>
        <p:spPr>
          <a:xfrm>
            <a:off x="134550" y="2606200"/>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200"/>
              <a:buFont typeface="IBM Plex Sans Medium"/>
              <a:buNone/>
              <a:defRPr sz="1200">
                <a:solidFill>
                  <a:schemeClr val="accent3"/>
                </a:solidFill>
                <a:latin typeface="IBM Plex Sans Medium"/>
                <a:ea typeface="IBM Plex Sans Medium"/>
                <a:cs typeface="IBM Plex Sans Medium"/>
                <a:sym typeface="IBM Plex Sans Medium"/>
              </a:defRPr>
            </a:lvl1pPr>
            <a:lvl2pPr lvl="1">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2pPr>
            <a:lvl3pPr lvl="2">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3pPr>
            <a:lvl4pPr lvl="3">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4pPr>
            <a:lvl5pPr lvl="4">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5pPr>
            <a:lvl6pPr lvl="5">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6pPr>
            <a:lvl7pPr lvl="6">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7pPr>
            <a:lvl8pPr lvl="7">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8pPr>
            <a:lvl9pPr lvl="8">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9pPr>
          </a:lstStyle>
          <a:p/>
        </p:txBody>
      </p:sp>
      <p:sp>
        <p:nvSpPr>
          <p:cNvPr id="389" name="Google Shape;389;p29"/>
          <p:cNvSpPr txBox="1"/>
          <p:nvPr>
            <p:ph idx="3" type="title"/>
          </p:nvPr>
        </p:nvSpPr>
        <p:spPr>
          <a:xfrm>
            <a:off x="134550" y="3659750"/>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200"/>
              <a:buFont typeface="IBM Plex Sans Medium"/>
              <a:buNone/>
              <a:defRPr sz="1200">
                <a:solidFill>
                  <a:schemeClr val="accent3"/>
                </a:solidFill>
                <a:latin typeface="IBM Plex Sans Medium"/>
                <a:ea typeface="IBM Plex Sans Medium"/>
                <a:cs typeface="IBM Plex Sans Medium"/>
                <a:sym typeface="IBM Plex Sans Medium"/>
              </a:defRPr>
            </a:lvl1pPr>
            <a:lvl2pPr lvl="1">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2pPr>
            <a:lvl3pPr lvl="2">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3pPr>
            <a:lvl4pPr lvl="3">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4pPr>
            <a:lvl5pPr lvl="4">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5pPr>
            <a:lvl6pPr lvl="5">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6pPr>
            <a:lvl7pPr lvl="6">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7pPr>
            <a:lvl8pPr lvl="7">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8pPr>
            <a:lvl9pPr lvl="8">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9pPr>
          </a:lstStyle>
          <a:p/>
        </p:txBody>
      </p:sp>
      <p:sp>
        <p:nvSpPr>
          <p:cNvPr id="390" name="Google Shape;390;p29"/>
          <p:cNvSpPr txBox="1"/>
          <p:nvPr>
            <p:ph idx="4" type="title"/>
          </p:nvPr>
        </p:nvSpPr>
        <p:spPr>
          <a:xfrm>
            <a:off x="38100" y="319650"/>
            <a:ext cx="3116700" cy="520200"/>
          </a:xfrm>
          <a:prstGeom prst="rect">
            <a:avLst/>
          </a:prstGeom>
        </p:spPr>
        <p:txBody>
          <a:bodyPr anchorCtr="0" anchor="t" bIns="91425" lIns="182875" spcFirstLastPara="1" rIns="91425" wrap="square" tIns="91425">
            <a:spAutoFit/>
          </a:bodyPr>
          <a:lstStyle>
            <a:lvl1pPr lvl="0">
              <a:spcBef>
                <a:spcPts val="0"/>
              </a:spcBef>
              <a:spcAft>
                <a:spcPts val="0"/>
              </a:spcAft>
              <a:buNone/>
              <a:defRPr sz="1600">
                <a:solidFill>
                  <a:schemeClr val="accent3"/>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3"/>
                </a:solidFill>
              </a:defRPr>
            </a:lvl2pPr>
            <a:lvl3pPr lvl="2">
              <a:lnSpc>
                <a:spcPct val="115000"/>
              </a:lnSpc>
              <a:spcBef>
                <a:spcPts val="0"/>
              </a:spcBef>
              <a:spcAft>
                <a:spcPts val="0"/>
              </a:spcAft>
              <a:buNone/>
              <a:defRPr sz="1800">
                <a:solidFill>
                  <a:schemeClr val="accent3"/>
                </a:solidFill>
              </a:defRPr>
            </a:lvl3pPr>
            <a:lvl4pPr lvl="3">
              <a:lnSpc>
                <a:spcPct val="115000"/>
              </a:lnSpc>
              <a:spcBef>
                <a:spcPts val="0"/>
              </a:spcBef>
              <a:spcAft>
                <a:spcPts val="0"/>
              </a:spcAft>
              <a:buNone/>
              <a:defRPr sz="1800">
                <a:solidFill>
                  <a:schemeClr val="accent3"/>
                </a:solidFill>
              </a:defRPr>
            </a:lvl4pPr>
            <a:lvl5pPr lvl="4">
              <a:lnSpc>
                <a:spcPct val="115000"/>
              </a:lnSpc>
              <a:spcBef>
                <a:spcPts val="0"/>
              </a:spcBef>
              <a:spcAft>
                <a:spcPts val="0"/>
              </a:spcAft>
              <a:buNone/>
              <a:defRPr sz="1800">
                <a:solidFill>
                  <a:schemeClr val="accent3"/>
                </a:solidFill>
              </a:defRPr>
            </a:lvl5pPr>
            <a:lvl6pPr lvl="5">
              <a:lnSpc>
                <a:spcPct val="115000"/>
              </a:lnSpc>
              <a:spcBef>
                <a:spcPts val="0"/>
              </a:spcBef>
              <a:spcAft>
                <a:spcPts val="0"/>
              </a:spcAft>
              <a:buNone/>
              <a:defRPr sz="1800">
                <a:solidFill>
                  <a:schemeClr val="accent3"/>
                </a:solidFill>
              </a:defRPr>
            </a:lvl6pPr>
            <a:lvl7pPr lvl="6">
              <a:lnSpc>
                <a:spcPct val="115000"/>
              </a:lnSpc>
              <a:spcBef>
                <a:spcPts val="0"/>
              </a:spcBef>
              <a:spcAft>
                <a:spcPts val="0"/>
              </a:spcAft>
              <a:buNone/>
              <a:defRPr sz="1800">
                <a:solidFill>
                  <a:schemeClr val="accent3"/>
                </a:solidFill>
              </a:defRPr>
            </a:lvl7pPr>
            <a:lvl8pPr lvl="7">
              <a:lnSpc>
                <a:spcPct val="115000"/>
              </a:lnSpc>
              <a:spcBef>
                <a:spcPts val="0"/>
              </a:spcBef>
              <a:spcAft>
                <a:spcPts val="0"/>
              </a:spcAft>
              <a:buNone/>
              <a:defRPr sz="1800">
                <a:solidFill>
                  <a:schemeClr val="accent3"/>
                </a:solidFill>
              </a:defRPr>
            </a:lvl8pPr>
            <a:lvl9pPr lvl="8">
              <a:lnSpc>
                <a:spcPct val="115000"/>
              </a:lnSpc>
              <a:spcBef>
                <a:spcPts val="0"/>
              </a:spcBef>
              <a:spcAft>
                <a:spcPts val="0"/>
              </a:spcAft>
              <a:buNone/>
              <a:defRPr sz="1800">
                <a:solidFill>
                  <a:schemeClr val="accent3"/>
                </a:solidFill>
              </a:defRPr>
            </a:lvl9pPr>
          </a:lstStyle>
          <a:p/>
        </p:txBody>
      </p:sp>
      <p:sp>
        <p:nvSpPr>
          <p:cNvPr id="391" name="Google Shape;391;p29"/>
          <p:cNvSpPr txBox="1"/>
          <p:nvPr>
            <p:ph idx="5" type="title"/>
          </p:nvPr>
        </p:nvSpPr>
        <p:spPr>
          <a:xfrm>
            <a:off x="1326150"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1pPr>
            <a:lvl2pPr lvl="1">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2pPr>
            <a:lvl3pPr lvl="2">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3pPr>
            <a:lvl4pPr lvl="3">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4pPr>
            <a:lvl5pPr lvl="4">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5pPr>
            <a:lvl6pPr lvl="5">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6pPr>
            <a:lvl7pPr lvl="6">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7pPr>
            <a:lvl8pPr lvl="7">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8pPr>
            <a:lvl9pPr lvl="8">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9pPr>
          </a:lstStyle>
          <a:p/>
        </p:txBody>
      </p:sp>
      <p:sp>
        <p:nvSpPr>
          <p:cNvPr id="392" name="Google Shape;392;p29"/>
          <p:cNvSpPr txBox="1"/>
          <p:nvPr>
            <p:ph idx="6" type="title"/>
          </p:nvPr>
        </p:nvSpPr>
        <p:spPr>
          <a:xfrm>
            <a:off x="3808925"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1pPr>
            <a:lvl2pPr lvl="1">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2pPr>
            <a:lvl3pPr lvl="2">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3pPr>
            <a:lvl4pPr lvl="3">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4pPr>
            <a:lvl5pPr lvl="4">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5pPr>
            <a:lvl6pPr lvl="5">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6pPr>
            <a:lvl7pPr lvl="6">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7pPr>
            <a:lvl8pPr lvl="7">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8pPr>
            <a:lvl9pPr lvl="8">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9pPr>
          </a:lstStyle>
          <a:p/>
        </p:txBody>
      </p:sp>
      <p:sp>
        <p:nvSpPr>
          <p:cNvPr id="393" name="Google Shape;393;p29"/>
          <p:cNvSpPr txBox="1"/>
          <p:nvPr>
            <p:ph idx="7" type="title"/>
          </p:nvPr>
        </p:nvSpPr>
        <p:spPr>
          <a:xfrm>
            <a:off x="6291700"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1pPr>
            <a:lvl2pPr lvl="1">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2pPr>
            <a:lvl3pPr lvl="2">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3pPr>
            <a:lvl4pPr lvl="3">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4pPr>
            <a:lvl5pPr lvl="4">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5pPr>
            <a:lvl6pPr lvl="5">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6pPr>
            <a:lvl7pPr lvl="6">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7pPr>
            <a:lvl8pPr lvl="7">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8pPr>
            <a:lvl9pPr lvl="8">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9pPr>
          </a:lstStyle>
          <a:p/>
        </p:txBody>
      </p:sp>
      <p:sp>
        <p:nvSpPr>
          <p:cNvPr id="394" name="Google Shape;394;p29"/>
          <p:cNvSpPr/>
          <p:nvPr/>
        </p:nvSpPr>
        <p:spPr>
          <a:xfrm flipH="1" rot="-6104187">
            <a:off x="4324040" y="2970795"/>
            <a:ext cx="1541221" cy="4732320"/>
          </a:xfrm>
          <a:prstGeom prst="chord">
            <a:avLst>
              <a:gd fmla="val 4994308" name="adj1"/>
              <a:gd fmla="val 15114049"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95" name="Google Shape;395;p29"/>
          <p:cNvSpPr/>
          <p:nvPr/>
        </p:nvSpPr>
        <p:spPr>
          <a:xfrm rot="5740201">
            <a:off x="4240558" y="2810912"/>
            <a:ext cx="1433212" cy="5490517"/>
          </a:xfrm>
          <a:prstGeom prst="chord">
            <a:avLst>
              <a:gd fmla="val 5592353" name="adj1"/>
              <a:gd fmla="val 15024063"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396" name="Google Shape;396;p29"/>
          <p:cNvSpPr txBox="1"/>
          <p:nvPr>
            <p:ph idx="8"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397" name="Google Shape;397;p29"/>
          <p:cNvSpPr txBox="1"/>
          <p:nvPr>
            <p:ph idx="1" type="body"/>
          </p:nvPr>
        </p:nvSpPr>
        <p:spPr>
          <a:xfrm>
            <a:off x="1326025"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398" name="Google Shape;398;p29"/>
          <p:cNvSpPr txBox="1"/>
          <p:nvPr>
            <p:ph idx="9" type="body"/>
          </p:nvPr>
        </p:nvSpPr>
        <p:spPr>
          <a:xfrm>
            <a:off x="3808863"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800"/>
              </a:spcBef>
              <a:spcAft>
                <a:spcPts val="0"/>
              </a:spcAft>
              <a:buClr>
                <a:schemeClr val="dk1"/>
              </a:buClr>
              <a:buSzPts val="1000"/>
              <a:buFont typeface="Sora"/>
              <a:buChar char="◆"/>
              <a:defRPr sz="1000">
                <a:solidFill>
                  <a:schemeClr val="dk1"/>
                </a:solidFill>
              </a:defRPr>
            </a:lvl2pPr>
            <a:lvl3pPr indent="-292100" lvl="2" marL="1371600">
              <a:spcBef>
                <a:spcPts val="800"/>
              </a:spcBef>
              <a:spcAft>
                <a:spcPts val="0"/>
              </a:spcAft>
              <a:buClr>
                <a:schemeClr val="dk1"/>
              </a:buClr>
              <a:buSzPts val="1000"/>
              <a:buFont typeface="Sora"/>
              <a:buChar char="●"/>
              <a:defRPr sz="1000">
                <a:solidFill>
                  <a:schemeClr val="dk1"/>
                </a:solidFill>
              </a:defRPr>
            </a:lvl3pPr>
            <a:lvl4pPr indent="-292100" lvl="3" marL="1828800">
              <a:spcBef>
                <a:spcPts val="800"/>
              </a:spcBef>
              <a:spcAft>
                <a:spcPts val="0"/>
              </a:spcAft>
              <a:buClr>
                <a:schemeClr val="dk1"/>
              </a:buClr>
              <a:buSzPts val="1000"/>
              <a:buFont typeface="Sora"/>
              <a:buChar char="○"/>
              <a:defRPr sz="1000">
                <a:solidFill>
                  <a:schemeClr val="dk1"/>
                </a:solidFill>
              </a:defRPr>
            </a:lvl4pPr>
            <a:lvl5pPr indent="-292100" lvl="4" marL="2286000">
              <a:spcBef>
                <a:spcPts val="800"/>
              </a:spcBef>
              <a:spcAft>
                <a:spcPts val="0"/>
              </a:spcAft>
              <a:buClr>
                <a:schemeClr val="dk1"/>
              </a:buClr>
              <a:buSzPts val="1000"/>
              <a:buFont typeface="Sora"/>
              <a:buChar char="◆"/>
              <a:defRPr sz="1000">
                <a:solidFill>
                  <a:schemeClr val="dk1"/>
                </a:solidFill>
              </a:defRPr>
            </a:lvl5pPr>
            <a:lvl6pPr indent="-292100" lvl="5" marL="2743200">
              <a:spcBef>
                <a:spcPts val="800"/>
              </a:spcBef>
              <a:spcAft>
                <a:spcPts val="0"/>
              </a:spcAft>
              <a:buClr>
                <a:schemeClr val="dk1"/>
              </a:buClr>
              <a:buSzPts val="1000"/>
              <a:buFont typeface="Sora"/>
              <a:buChar char="●"/>
              <a:defRPr sz="1000">
                <a:solidFill>
                  <a:schemeClr val="dk1"/>
                </a:solidFill>
              </a:defRPr>
            </a:lvl6pPr>
            <a:lvl7pPr indent="-292100" lvl="6" marL="3200400">
              <a:spcBef>
                <a:spcPts val="800"/>
              </a:spcBef>
              <a:spcAft>
                <a:spcPts val="0"/>
              </a:spcAft>
              <a:buClr>
                <a:schemeClr val="dk1"/>
              </a:buClr>
              <a:buSzPts val="1000"/>
              <a:buFont typeface="Sora"/>
              <a:buChar char="○"/>
              <a:defRPr sz="1000">
                <a:solidFill>
                  <a:schemeClr val="dk1"/>
                </a:solidFill>
              </a:defRPr>
            </a:lvl7pPr>
            <a:lvl8pPr indent="-292100" lvl="7" marL="3657600">
              <a:spcBef>
                <a:spcPts val="800"/>
              </a:spcBef>
              <a:spcAft>
                <a:spcPts val="0"/>
              </a:spcAft>
              <a:buClr>
                <a:schemeClr val="dk1"/>
              </a:buClr>
              <a:buSzPts val="1000"/>
              <a:buFont typeface="Sora"/>
              <a:buChar char="◆"/>
              <a:defRPr sz="1000">
                <a:solidFill>
                  <a:schemeClr val="dk1"/>
                </a:solidFill>
              </a:defRPr>
            </a:lvl8pPr>
            <a:lvl9pPr indent="-292100" lvl="8" marL="4114800">
              <a:spcBef>
                <a:spcPts val="800"/>
              </a:spcBef>
              <a:spcAft>
                <a:spcPts val="800"/>
              </a:spcAft>
              <a:buClr>
                <a:schemeClr val="dk1"/>
              </a:buClr>
              <a:buSzPts val="1000"/>
              <a:buFont typeface="Sora"/>
              <a:buChar char="●"/>
              <a:defRPr sz="1000">
                <a:solidFill>
                  <a:schemeClr val="dk1"/>
                </a:solidFill>
              </a:defRPr>
            </a:lvl9pPr>
          </a:lstStyle>
          <a:p/>
        </p:txBody>
      </p:sp>
      <p:sp>
        <p:nvSpPr>
          <p:cNvPr id="399" name="Google Shape;399;p29"/>
          <p:cNvSpPr txBox="1"/>
          <p:nvPr>
            <p:ph idx="13" type="body"/>
          </p:nvPr>
        </p:nvSpPr>
        <p:spPr>
          <a:xfrm>
            <a:off x="6291713"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400" name="Google Shape;400;p29"/>
          <p:cNvSpPr txBox="1"/>
          <p:nvPr>
            <p:ph idx="14" type="body"/>
          </p:nvPr>
        </p:nvSpPr>
        <p:spPr>
          <a:xfrm>
            <a:off x="1326025"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401" name="Google Shape;401;p29"/>
          <p:cNvSpPr txBox="1"/>
          <p:nvPr>
            <p:ph idx="15" type="body"/>
          </p:nvPr>
        </p:nvSpPr>
        <p:spPr>
          <a:xfrm>
            <a:off x="3808863"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402" name="Google Shape;402;p29"/>
          <p:cNvSpPr txBox="1"/>
          <p:nvPr>
            <p:ph idx="16" type="body"/>
          </p:nvPr>
        </p:nvSpPr>
        <p:spPr>
          <a:xfrm>
            <a:off x="6291713"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403" name="Google Shape;403;p29"/>
          <p:cNvSpPr txBox="1"/>
          <p:nvPr>
            <p:ph idx="17" type="body"/>
          </p:nvPr>
        </p:nvSpPr>
        <p:spPr>
          <a:xfrm>
            <a:off x="1326025"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3"/>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404" name="Google Shape;404;p29"/>
          <p:cNvSpPr txBox="1"/>
          <p:nvPr>
            <p:ph idx="18" type="body"/>
          </p:nvPr>
        </p:nvSpPr>
        <p:spPr>
          <a:xfrm>
            <a:off x="3808867"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3"/>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405" name="Google Shape;405;p29"/>
          <p:cNvSpPr txBox="1"/>
          <p:nvPr>
            <p:ph idx="19" type="body"/>
          </p:nvPr>
        </p:nvSpPr>
        <p:spPr>
          <a:xfrm>
            <a:off x="6291721"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3"/>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406" name="Google Shape;406;p29"/>
          <p:cNvSpPr txBox="1"/>
          <p:nvPr>
            <p:ph idx="20"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two bodies">
  <p:cSld name="BLANK_1_1_1_1_1_1_1_1_1_1_3_2">
    <p:bg>
      <p:bgPr>
        <a:solidFill>
          <a:schemeClr val="lt1"/>
        </a:solidFill>
      </p:bgPr>
    </p:bg>
    <p:spTree>
      <p:nvGrpSpPr>
        <p:cNvPr id="407" name="Shape 407"/>
        <p:cNvGrpSpPr/>
        <p:nvPr/>
      </p:nvGrpSpPr>
      <p:grpSpPr>
        <a:xfrm>
          <a:off x="0" y="0"/>
          <a:ext cx="0" cy="0"/>
          <a:chOff x="0" y="0"/>
          <a:chExt cx="0" cy="0"/>
        </a:xfrm>
      </p:grpSpPr>
      <p:sp>
        <p:nvSpPr>
          <p:cNvPr id="408" name="Google Shape;408;p30"/>
          <p:cNvSpPr/>
          <p:nvPr/>
        </p:nvSpPr>
        <p:spPr>
          <a:xfrm flipH="1" rot="-5400000">
            <a:off x="1263236" y="2706539"/>
            <a:ext cx="1173845" cy="3700317"/>
          </a:xfrm>
          <a:custGeom>
            <a:rect b="b" l="l" r="r" t="t"/>
            <a:pathLst>
              <a:path extrusionOk="0" fill="none" h="93762" w="39886">
                <a:moveTo>
                  <a:pt x="39886" y="0"/>
                </a:moveTo>
                <a:lnTo>
                  <a:pt x="7330" y="0"/>
                </a:lnTo>
                <a:lnTo>
                  <a:pt x="7330" y="0"/>
                </a:lnTo>
                <a:lnTo>
                  <a:pt x="6362" y="3051"/>
                </a:lnTo>
                <a:lnTo>
                  <a:pt x="5470" y="6176"/>
                </a:lnTo>
                <a:lnTo>
                  <a:pt x="4614" y="9413"/>
                </a:lnTo>
                <a:lnTo>
                  <a:pt x="3832" y="12725"/>
                </a:lnTo>
                <a:lnTo>
                  <a:pt x="3088" y="16148"/>
                </a:lnTo>
                <a:lnTo>
                  <a:pt x="2456" y="19608"/>
                </a:lnTo>
                <a:lnTo>
                  <a:pt x="1860" y="23143"/>
                </a:lnTo>
                <a:lnTo>
                  <a:pt x="1340" y="26715"/>
                </a:lnTo>
                <a:lnTo>
                  <a:pt x="1340" y="26715"/>
                </a:lnTo>
                <a:lnTo>
                  <a:pt x="930" y="29989"/>
                </a:lnTo>
                <a:lnTo>
                  <a:pt x="633" y="33263"/>
                </a:lnTo>
                <a:lnTo>
                  <a:pt x="372" y="36463"/>
                </a:lnTo>
                <a:lnTo>
                  <a:pt x="186" y="39625"/>
                </a:lnTo>
                <a:lnTo>
                  <a:pt x="37" y="42714"/>
                </a:lnTo>
                <a:lnTo>
                  <a:pt x="0" y="45802"/>
                </a:lnTo>
                <a:lnTo>
                  <a:pt x="0" y="48778"/>
                </a:lnTo>
                <a:lnTo>
                  <a:pt x="112" y="51755"/>
                </a:lnTo>
                <a:lnTo>
                  <a:pt x="223" y="54620"/>
                </a:lnTo>
                <a:lnTo>
                  <a:pt x="447" y="57448"/>
                </a:lnTo>
                <a:lnTo>
                  <a:pt x="707" y="60201"/>
                </a:lnTo>
                <a:lnTo>
                  <a:pt x="1042" y="62843"/>
                </a:lnTo>
                <a:lnTo>
                  <a:pt x="1414" y="65447"/>
                </a:lnTo>
                <a:lnTo>
                  <a:pt x="1860" y="67940"/>
                </a:lnTo>
                <a:lnTo>
                  <a:pt x="2381" y="70358"/>
                </a:lnTo>
                <a:lnTo>
                  <a:pt x="2939" y="72665"/>
                </a:lnTo>
                <a:lnTo>
                  <a:pt x="3535" y="74898"/>
                </a:lnTo>
                <a:lnTo>
                  <a:pt x="4204" y="77018"/>
                </a:lnTo>
                <a:lnTo>
                  <a:pt x="4949" y="79028"/>
                </a:lnTo>
                <a:lnTo>
                  <a:pt x="5321" y="79995"/>
                </a:lnTo>
                <a:lnTo>
                  <a:pt x="5693" y="80925"/>
                </a:lnTo>
                <a:lnTo>
                  <a:pt x="6102" y="81855"/>
                </a:lnTo>
                <a:lnTo>
                  <a:pt x="6549" y="82748"/>
                </a:lnTo>
                <a:lnTo>
                  <a:pt x="6958" y="83567"/>
                </a:lnTo>
                <a:lnTo>
                  <a:pt x="7404" y="84385"/>
                </a:lnTo>
                <a:lnTo>
                  <a:pt x="7851" y="85204"/>
                </a:lnTo>
                <a:lnTo>
                  <a:pt x="8334" y="85948"/>
                </a:lnTo>
                <a:lnTo>
                  <a:pt x="8818" y="86692"/>
                </a:lnTo>
                <a:lnTo>
                  <a:pt x="9302" y="87362"/>
                </a:lnTo>
                <a:lnTo>
                  <a:pt x="9786" y="88032"/>
                </a:lnTo>
                <a:lnTo>
                  <a:pt x="10306" y="88664"/>
                </a:lnTo>
                <a:lnTo>
                  <a:pt x="10827" y="89259"/>
                </a:lnTo>
                <a:lnTo>
                  <a:pt x="11385" y="89818"/>
                </a:lnTo>
                <a:lnTo>
                  <a:pt x="11906" y="90338"/>
                </a:lnTo>
                <a:lnTo>
                  <a:pt x="12464" y="90822"/>
                </a:lnTo>
                <a:lnTo>
                  <a:pt x="13060" y="91306"/>
                </a:lnTo>
                <a:lnTo>
                  <a:pt x="13618" y="91715"/>
                </a:lnTo>
                <a:lnTo>
                  <a:pt x="14213" y="92087"/>
                </a:lnTo>
                <a:lnTo>
                  <a:pt x="14808" y="92422"/>
                </a:lnTo>
                <a:lnTo>
                  <a:pt x="15404" y="92757"/>
                </a:lnTo>
                <a:lnTo>
                  <a:pt x="16036" y="93017"/>
                </a:lnTo>
                <a:lnTo>
                  <a:pt x="16669" y="93241"/>
                </a:lnTo>
                <a:lnTo>
                  <a:pt x="17301" y="93427"/>
                </a:lnTo>
                <a:lnTo>
                  <a:pt x="17971" y="93575"/>
                </a:lnTo>
                <a:lnTo>
                  <a:pt x="18604" y="93687"/>
                </a:lnTo>
                <a:lnTo>
                  <a:pt x="18604" y="93687"/>
                </a:lnTo>
                <a:lnTo>
                  <a:pt x="19311" y="93762"/>
                </a:lnTo>
                <a:lnTo>
                  <a:pt x="20017" y="93762"/>
                </a:lnTo>
                <a:lnTo>
                  <a:pt x="20017" y="93762"/>
                </a:lnTo>
                <a:lnTo>
                  <a:pt x="20650" y="93762"/>
                </a:lnTo>
                <a:lnTo>
                  <a:pt x="21320" y="93687"/>
                </a:lnTo>
                <a:lnTo>
                  <a:pt x="21952" y="93613"/>
                </a:lnTo>
                <a:lnTo>
                  <a:pt x="22622" y="93464"/>
                </a:lnTo>
                <a:lnTo>
                  <a:pt x="23254" y="93315"/>
                </a:lnTo>
                <a:lnTo>
                  <a:pt x="23924" y="93092"/>
                </a:lnTo>
                <a:lnTo>
                  <a:pt x="24557" y="92831"/>
                </a:lnTo>
                <a:lnTo>
                  <a:pt x="25189" y="92571"/>
                </a:lnTo>
                <a:lnTo>
                  <a:pt x="25859" y="92236"/>
                </a:lnTo>
                <a:lnTo>
                  <a:pt x="26491" y="91901"/>
                </a:lnTo>
                <a:lnTo>
                  <a:pt x="27124" y="91529"/>
                </a:lnTo>
                <a:lnTo>
                  <a:pt x="27794" y="91083"/>
                </a:lnTo>
                <a:lnTo>
                  <a:pt x="28426" y="90636"/>
                </a:lnTo>
                <a:lnTo>
                  <a:pt x="29059" y="90152"/>
                </a:lnTo>
                <a:lnTo>
                  <a:pt x="29691" y="89632"/>
                </a:lnTo>
                <a:lnTo>
                  <a:pt x="30324" y="89073"/>
                </a:lnTo>
                <a:lnTo>
                  <a:pt x="30956" y="88515"/>
                </a:lnTo>
                <a:lnTo>
                  <a:pt x="31589" y="87883"/>
                </a:lnTo>
                <a:lnTo>
                  <a:pt x="32221" y="87250"/>
                </a:lnTo>
                <a:lnTo>
                  <a:pt x="32817" y="86581"/>
                </a:lnTo>
                <a:lnTo>
                  <a:pt x="33449" y="85874"/>
                </a:lnTo>
                <a:lnTo>
                  <a:pt x="34045" y="85129"/>
                </a:lnTo>
                <a:lnTo>
                  <a:pt x="35272" y="83567"/>
                </a:lnTo>
                <a:lnTo>
                  <a:pt x="36463" y="81892"/>
                </a:lnTo>
                <a:lnTo>
                  <a:pt x="37616" y="80107"/>
                </a:lnTo>
                <a:lnTo>
                  <a:pt x="38770" y="78209"/>
                </a:lnTo>
                <a:lnTo>
                  <a:pt x="39886" y="76200"/>
                </a:lnTo>
                <a:lnTo>
                  <a:pt x="39886" y="0"/>
                </a:lnTo>
                <a:lnTo>
                  <a:pt x="39886" y="0"/>
                </a:lnTo>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409" name="Google Shape;409;p30"/>
          <p:cNvSpPr/>
          <p:nvPr/>
        </p:nvSpPr>
        <p:spPr>
          <a:xfrm flipH="1">
            <a:off x="228605" y="3621311"/>
            <a:ext cx="3534079" cy="1522191"/>
          </a:xfrm>
          <a:custGeom>
            <a:rect b="b" l="l" r="r" t="t"/>
            <a:pathLst>
              <a:path extrusionOk="0" h="47273" w="109754">
                <a:moveTo>
                  <a:pt x="93188" y="0"/>
                </a:moveTo>
                <a:lnTo>
                  <a:pt x="91918" y="29"/>
                </a:lnTo>
                <a:lnTo>
                  <a:pt x="90619" y="87"/>
                </a:lnTo>
                <a:lnTo>
                  <a:pt x="89292" y="144"/>
                </a:lnTo>
                <a:lnTo>
                  <a:pt x="87906" y="260"/>
                </a:lnTo>
                <a:lnTo>
                  <a:pt x="86521" y="404"/>
                </a:lnTo>
                <a:lnTo>
                  <a:pt x="85107" y="606"/>
                </a:lnTo>
                <a:lnTo>
                  <a:pt x="83664" y="808"/>
                </a:lnTo>
                <a:lnTo>
                  <a:pt x="82163" y="1039"/>
                </a:lnTo>
                <a:lnTo>
                  <a:pt x="80663" y="1328"/>
                </a:lnTo>
                <a:lnTo>
                  <a:pt x="79162" y="1616"/>
                </a:lnTo>
                <a:lnTo>
                  <a:pt x="77604" y="1963"/>
                </a:lnTo>
                <a:lnTo>
                  <a:pt x="76045" y="2309"/>
                </a:lnTo>
                <a:lnTo>
                  <a:pt x="74458" y="2713"/>
                </a:lnTo>
                <a:lnTo>
                  <a:pt x="72842" y="3146"/>
                </a:lnTo>
                <a:lnTo>
                  <a:pt x="71226" y="3579"/>
                </a:lnTo>
                <a:lnTo>
                  <a:pt x="69581" y="4069"/>
                </a:lnTo>
                <a:lnTo>
                  <a:pt x="67907" y="4560"/>
                </a:lnTo>
                <a:lnTo>
                  <a:pt x="66233" y="5108"/>
                </a:lnTo>
                <a:lnTo>
                  <a:pt x="64559" y="5657"/>
                </a:lnTo>
                <a:lnTo>
                  <a:pt x="62856" y="6263"/>
                </a:lnTo>
                <a:lnTo>
                  <a:pt x="61154" y="6869"/>
                </a:lnTo>
                <a:lnTo>
                  <a:pt x="59422" y="7504"/>
                </a:lnTo>
                <a:lnTo>
                  <a:pt x="57690" y="8167"/>
                </a:lnTo>
                <a:lnTo>
                  <a:pt x="55959" y="8860"/>
                </a:lnTo>
                <a:lnTo>
                  <a:pt x="54227" y="9582"/>
                </a:lnTo>
                <a:lnTo>
                  <a:pt x="52467" y="10332"/>
                </a:lnTo>
                <a:lnTo>
                  <a:pt x="50735" y="11082"/>
                </a:lnTo>
                <a:lnTo>
                  <a:pt x="48975" y="11890"/>
                </a:lnTo>
                <a:lnTo>
                  <a:pt x="47214" y="12698"/>
                </a:lnTo>
                <a:lnTo>
                  <a:pt x="45454" y="13535"/>
                </a:lnTo>
                <a:lnTo>
                  <a:pt x="43694" y="14401"/>
                </a:lnTo>
                <a:lnTo>
                  <a:pt x="41933" y="15296"/>
                </a:lnTo>
                <a:lnTo>
                  <a:pt x="40230" y="16190"/>
                </a:lnTo>
                <a:lnTo>
                  <a:pt x="38528" y="17085"/>
                </a:lnTo>
                <a:lnTo>
                  <a:pt x="36825" y="18009"/>
                </a:lnTo>
                <a:lnTo>
                  <a:pt x="35122" y="18961"/>
                </a:lnTo>
                <a:lnTo>
                  <a:pt x="33477" y="19913"/>
                </a:lnTo>
                <a:lnTo>
                  <a:pt x="31832" y="20895"/>
                </a:lnTo>
                <a:lnTo>
                  <a:pt x="30187" y="21876"/>
                </a:lnTo>
                <a:lnTo>
                  <a:pt x="28600" y="22857"/>
                </a:lnTo>
                <a:lnTo>
                  <a:pt x="27013" y="23867"/>
                </a:lnTo>
                <a:lnTo>
                  <a:pt x="25454" y="24877"/>
                </a:lnTo>
                <a:lnTo>
                  <a:pt x="23925" y="25887"/>
                </a:lnTo>
                <a:lnTo>
                  <a:pt x="22395" y="26926"/>
                </a:lnTo>
                <a:lnTo>
                  <a:pt x="20923" y="27965"/>
                </a:lnTo>
                <a:lnTo>
                  <a:pt x="19480" y="29004"/>
                </a:lnTo>
                <a:lnTo>
                  <a:pt x="18037" y="30072"/>
                </a:lnTo>
                <a:lnTo>
                  <a:pt x="16652" y="31111"/>
                </a:lnTo>
                <a:lnTo>
                  <a:pt x="15354" y="32150"/>
                </a:lnTo>
                <a:lnTo>
                  <a:pt x="14084" y="33160"/>
                </a:lnTo>
                <a:lnTo>
                  <a:pt x="12843" y="34199"/>
                </a:lnTo>
                <a:lnTo>
                  <a:pt x="11631" y="35209"/>
                </a:lnTo>
                <a:lnTo>
                  <a:pt x="10447" y="36248"/>
                </a:lnTo>
                <a:lnTo>
                  <a:pt x="9293" y="37258"/>
                </a:lnTo>
                <a:lnTo>
                  <a:pt x="8196" y="38297"/>
                </a:lnTo>
                <a:lnTo>
                  <a:pt x="7129" y="39307"/>
                </a:lnTo>
                <a:lnTo>
                  <a:pt x="6090" y="40317"/>
                </a:lnTo>
                <a:lnTo>
                  <a:pt x="5108" y="41327"/>
                </a:lnTo>
                <a:lnTo>
                  <a:pt x="4156" y="42337"/>
                </a:lnTo>
                <a:lnTo>
                  <a:pt x="3233" y="43347"/>
                </a:lnTo>
                <a:lnTo>
                  <a:pt x="2367" y="44357"/>
                </a:lnTo>
                <a:lnTo>
                  <a:pt x="1530" y="45339"/>
                </a:lnTo>
                <a:lnTo>
                  <a:pt x="751" y="46320"/>
                </a:lnTo>
                <a:lnTo>
                  <a:pt x="0" y="47272"/>
                </a:lnTo>
                <a:lnTo>
                  <a:pt x="76016" y="47272"/>
                </a:lnTo>
                <a:lnTo>
                  <a:pt x="78152" y="45916"/>
                </a:lnTo>
                <a:lnTo>
                  <a:pt x="80230" y="44531"/>
                </a:lnTo>
                <a:lnTo>
                  <a:pt x="82250" y="43145"/>
                </a:lnTo>
                <a:lnTo>
                  <a:pt x="84241" y="41731"/>
                </a:lnTo>
                <a:lnTo>
                  <a:pt x="86146" y="40317"/>
                </a:lnTo>
                <a:lnTo>
                  <a:pt x="88022" y="38903"/>
                </a:lnTo>
                <a:lnTo>
                  <a:pt x="89840" y="37460"/>
                </a:lnTo>
                <a:lnTo>
                  <a:pt x="91572" y="36046"/>
                </a:lnTo>
                <a:lnTo>
                  <a:pt x="93245" y="34603"/>
                </a:lnTo>
                <a:lnTo>
                  <a:pt x="94862" y="33160"/>
                </a:lnTo>
                <a:lnTo>
                  <a:pt x="96420" y="31717"/>
                </a:lnTo>
                <a:lnTo>
                  <a:pt x="97892" y="30303"/>
                </a:lnTo>
                <a:lnTo>
                  <a:pt x="99277" y="28860"/>
                </a:lnTo>
                <a:lnTo>
                  <a:pt x="100605" y="27446"/>
                </a:lnTo>
                <a:lnTo>
                  <a:pt x="101846" y="26060"/>
                </a:lnTo>
                <a:lnTo>
                  <a:pt x="103000" y="24646"/>
                </a:lnTo>
                <a:lnTo>
                  <a:pt x="104068" y="23290"/>
                </a:lnTo>
                <a:lnTo>
                  <a:pt x="105049" y="21934"/>
                </a:lnTo>
                <a:lnTo>
                  <a:pt x="105944" y="20606"/>
                </a:lnTo>
                <a:lnTo>
                  <a:pt x="106752" y="19307"/>
                </a:lnTo>
                <a:lnTo>
                  <a:pt x="107444" y="18037"/>
                </a:lnTo>
                <a:lnTo>
                  <a:pt x="107791" y="17431"/>
                </a:lnTo>
                <a:lnTo>
                  <a:pt x="108079" y="16796"/>
                </a:lnTo>
                <a:lnTo>
                  <a:pt x="108339" y="16190"/>
                </a:lnTo>
                <a:lnTo>
                  <a:pt x="108599" y="15584"/>
                </a:lnTo>
                <a:lnTo>
                  <a:pt x="108830" y="15007"/>
                </a:lnTo>
                <a:lnTo>
                  <a:pt x="109032" y="14401"/>
                </a:lnTo>
                <a:lnTo>
                  <a:pt x="109205" y="13824"/>
                </a:lnTo>
                <a:lnTo>
                  <a:pt x="109349" y="13218"/>
                </a:lnTo>
                <a:lnTo>
                  <a:pt x="109493" y="12670"/>
                </a:lnTo>
                <a:lnTo>
                  <a:pt x="109609" y="12092"/>
                </a:lnTo>
                <a:lnTo>
                  <a:pt x="109667" y="11544"/>
                </a:lnTo>
                <a:lnTo>
                  <a:pt x="109724" y="10996"/>
                </a:lnTo>
                <a:lnTo>
                  <a:pt x="109753" y="10447"/>
                </a:lnTo>
                <a:lnTo>
                  <a:pt x="109753" y="9928"/>
                </a:lnTo>
                <a:lnTo>
                  <a:pt x="109753" y="9437"/>
                </a:lnTo>
                <a:lnTo>
                  <a:pt x="109695" y="8918"/>
                </a:lnTo>
                <a:lnTo>
                  <a:pt x="109609" y="8427"/>
                </a:lnTo>
                <a:lnTo>
                  <a:pt x="109522" y="7965"/>
                </a:lnTo>
                <a:lnTo>
                  <a:pt x="109378" y="7504"/>
                </a:lnTo>
                <a:lnTo>
                  <a:pt x="109234" y="7042"/>
                </a:lnTo>
                <a:lnTo>
                  <a:pt x="109060" y="6609"/>
                </a:lnTo>
                <a:lnTo>
                  <a:pt x="108858" y="6176"/>
                </a:lnTo>
                <a:lnTo>
                  <a:pt x="108656" y="5801"/>
                </a:lnTo>
                <a:lnTo>
                  <a:pt x="108426" y="5426"/>
                </a:lnTo>
                <a:lnTo>
                  <a:pt x="108195" y="5079"/>
                </a:lnTo>
                <a:lnTo>
                  <a:pt x="107935" y="4733"/>
                </a:lnTo>
                <a:lnTo>
                  <a:pt x="107646" y="4416"/>
                </a:lnTo>
                <a:lnTo>
                  <a:pt x="107358" y="4098"/>
                </a:lnTo>
                <a:lnTo>
                  <a:pt x="107011" y="3810"/>
                </a:lnTo>
                <a:lnTo>
                  <a:pt x="106694" y="3492"/>
                </a:lnTo>
                <a:lnTo>
                  <a:pt x="106319" y="3232"/>
                </a:lnTo>
                <a:lnTo>
                  <a:pt x="105944" y="2944"/>
                </a:lnTo>
                <a:lnTo>
                  <a:pt x="105568" y="2684"/>
                </a:lnTo>
                <a:lnTo>
                  <a:pt x="105164" y="2453"/>
                </a:lnTo>
                <a:lnTo>
                  <a:pt x="104732" y="2222"/>
                </a:lnTo>
                <a:lnTo>
                  <a:pt x="104270" y="1991"/>
                </a:lnTo>
                <a:lnTo>
                  <a:pt x="103808" y="1789"/>
                </a:lnTo>
                <a:lnTo>
                  <a:pt x="103317" y="1587"/>
                </a:lnTo>
                <a:lnTo>
                  <a:pt x="102307" y="1212"/>
                </a:lnTo>
                <a:lnTo>
                  <a:pt x="101211" y="895"/>
                </a:lnTo>
                <a:lnTo>
                  <a:pt x="100027" y="635"/>
                </a:lnTo>
                <a:lnTo>
                  <a:pt x="98815" y="404"/>
                </a:lnTo>
                <a:lnTo>
                  <a:pt x="97517" y="231"/>
                </a:lnTo>
                <a:lnTo>
                  <a:pt x="96131" y="116"/>
                </a:lnTo>
                <a:lnTo>
                  <a:pt x="94688" y="29"/>
                </a:lnTo>
                <a:lnTo>
                  <a:pt x="93188" y="0"/>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410" name="Google Shape;410;p30"/>
          <p:cNvSpPr/>
          <p:nvPr/>
        </p:nvSpPr>
        <p:spPr>
          <a:xfrm flipH="1">
            <a:off x="234700" y="1635550"/>
            <a:ext cx="3321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411" name="Google Shape;411;p30"/>
          <p:cNvGrpSpPr/>
          <p:nvPr/>
        </p:nvGrpSpPr>
        <p:grpSpPr>
          <a:xfrm flipH="1">
            <a:off x="7293000" y="0"/>
            <a:ext cx="1851000" cy="1225325"/>
            <a:chOff x="461225" y="3875100"/>
            <a:chExt cx="1851000" cy="1225325"/>
          </a:xfrm>
        </p:grpSpPr>
        <p:grpSp>
          <p:nvGrpSpPr>
            <p:cNvPr id="412" name="Google Shape;412;p30"/>
            <p:cNvGrpSpPr/>
            <p:nvPr/>
          </p:nvGrpSpPr>
          <p:grpSpPr>
            <a:xfrm>
              <a:off x="461225" y="3875100"/>
              <a:ext cx="1851000" cy="114600"/>
              <a:chOff x="461225" y="3504775"/>
              <a:chExt cx="1851000" cy="114600"/>
            </a:xfrm>
          </p:grpSpPr>
          <p:sp>
            <p:nvSpPr>
              <p:cNvPr id="413" name="Google Shape;413;p30"/>
              <p:cNvSpPr/>
              <p:nvPr/>
            </p:nvSpPr>
            <p:spPr>
              <a:xfrm>
                <a:off x="4612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14" name="Google Shape;414;p30"/>
              <p:cNvSpPr/>
              <p:nvPr/>
            </p:nvSpPr>
            <p:spPr>
              <a:xfrm>
                <a:off x="8314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15" name="Google Shape;415;p30"/>
              <p:cNvSpPr/>
              <p:nvPr/>
            </p:nvSpPr>
            <p:spPr>
              <a:xfrm>
                <a:off x="12016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16" name="Google Shape;416;p30"/>
              <p:cNvSpPr/>
              <p:nvPr/>
            </p:nvSpPr>
            <p:spPr>
              <a:xfrm>
                <a:off x="15718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17" name="Google Shape;417;p30"/>
              <p:cNvSpPr/>
              <p:nvPr/>
            </p:nvSpPr>
            <p:spPr>
              <a:xfrm>
                <a:off x="19420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418" name="Google Shape;418;p30"/>
            <p:cNvGrpSpPr/>
            <p:nvPr/>
          </p:nvGrpSpPr>
          <p:grpSpPr>
            <a:xfrm>
              <a:off x="461225" y="3989700"/>
              <a:ext cx="1480800" cy="1110725"/>
              <a:chOff x="461225" y="3249175"/>
              <a:chExt cx="1480800" cy="1110725"/>
            </a:xfrm>
          </p:grpSpPr>
          <p:sp>
            <p:nvSpPr>
              <p:cNvPr id="419" name="Google Shape;419;p30"/>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20" name="Google Shape;420;p30"/>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21" name="Google Shape;421;p30"/>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22" name="Google Shape;422;p30"/>
              <p:cNvSpPr/>
              <p:nvPr/>
            </p:nvSpPr>
            <p:spPr>
              <a:xfrm>
                <a:off x="1201625" y="398970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423" name="Google Shape;423;p30"/>
            <p:cNvGrpSpPr/>
            <p:nvPr/>
          </p:nvGrpSpPr>
          <p:grpSpPr>
            <a:xfrm>
              <a:off x="831425" y="4360025"/>
              <a:ext cx="1480800" cy="370200"/>
              <a:chOff x="831425" y="3249175"/>
              <a:chExt cx="1480800" cy="370200"/>
            </a:xfrm>
          </p:grpSpPr>
          <p:sp>
            <p:nvSpPr>
              <p:cNvPr id="424" name="Google Shape;424;p30"/>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25" name="Google Shape;425;p30"/>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26" name="Google Shape;426;p30"/>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27" name="Google Shape;427;p30"/>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428" name="Google Shape;428;p30"/>
          <p:cNvSpPr txBox="1"/>
          <p:nvPr>
            <p:ph type="title"/>
          </p:nvPr>
        </p:nvSpPr>
        <p:spPr>
          <a:xfrm>
            <a:off x="3822450" y="1287875"/>
            <a:ext cx="4295400" cy="277200"/>
          </a:xfrm>
          <a:prstGeom prst="rect">
            <a:avLst/>
          </a:prstGeom>
        </p:spPr>
        <p:txBody>
          <a:bodyPr anchorCtr="0" anchor="t" bIns="91425" lIns="0" spcFirstLastPara="1" rIns="0" wrap="square" tIns="91425">
            <a:noAutofit/>
          </a:bodyPr>
          <a:lstStyle>
            <a:lvl1pPr lvl="0">
              <a:spcBef>
                <a:spcPts val="0"/>
              </a:spcBef>
              <a:spcAft>
                <a:spcPts val="0"/>
              </a:spcAft>
              <a:buClr>
                <a:schemeClr val="dk2"/>
              </a:buClr>
              <a:buSzPts val="1200"/>
              <a:buFont typeface="Sora Medium"/>
              <a:buNone/>
              <a:defRPr sz="1200">
                <a:solidFill>
                  <a:schemeClr val="dk2"/>
                </a:solidFill>
                <a:latin typeface="Sora Medium"/>
                <a:ea typeface="Sora Medium"/>
                <a:cs typeface="Sora Medium"/>
                <a:sym typeface="Sora Medium"/>
              </a:defRPr>
            </a:lvl1pPr>
            <a:lvl2pPr lvl="1">
              <a:spcBef>
                <a:spcPts val="0"/>
              </a:spcBef>
              <a:spcAft>
                <a:spcPts val="0"/>
              </a:spcAft>
              <a:buClr>
                <a:schemeClr val="dk2"/>
              </a:buClr>
              <a:buSzPts val="1200"/>
              <a:buFont typeface="Sora"/>
              <a:buNone/>
              <a:defRPr sz="1200">
                <a:solidFill>
                  <a:schemeClr val="dk2"/>
                </a:solidFill>
                <a:latin typeface="Sora"/>
                <a:ea typeface="Sora"/>
                <a:cs typeface="Sora"/>
                <a:sym typeface="Sora"/>
              </a:defRPr>
            </a:lvl2pPr>
            <a:lvl3pPr lvl="2">
              <a:spcBef>
                <a:spcPts val="0"/>
              </a:spcBef>
              <a:spcAft>
                <a:spcPts val="0"/>
              </a:spcAft>
              <a:buClr>
                <a:schemeClr val="dk2"/>
              </a:buClr>
              <a:buSzPts val="1200"/>
              <a:buFont typeface="Sora"/>
              <a:buNone/>
              <a:defRPr sz="1200">
                <a:solidFill>
                  <a:schemeClr val="dk2"/>
                </a:solidFill>
                <a:latin typeface="Sora"/>
                <a:ea typeface="Sora"/>
                <a:cs typeface="Sora"/>
                <a:sym typeface="Sora"/>
              </a:defRPr>
            </a:lvl3pPr>
            <a:lvl4pPr lvl="3">
              <a:spcBef>
                <a:spcPts val="0"/>
              </a:spcBef>
              <a:spcAft>
                <a:spcPts val="0"/>
              </a:spcAft>
              <a:buClr>
                <a:schemeClr val="dk2"/>
              </a:buClr>
              <a:buSzPts val="1200"/>
              <a:buFont typeface="Sora"/>
              <a:buNone/>
              <a:defRPr sz="1200">
                <a:solidFill>
                  <a:schemeClr val="dk2"/>
                </a:solidFill>
                <a:latin typeface="Sora"/>
                <a:ea typeface="Sora"/>
                <a:cs typeface="Sora"/>
                <a:sym typeface="Sora"/>
              </a:defRPr>
            </a:lvl4pPr>
            <a:lvl5pPr lvl="4">
              <a:spcBef>
                <a:spcPts val="0"/>
              </a:spcBef>
              <a:spcAft>
                <a:spcPts val="0"/>
              </a:spcAft>
              <a:buClr>
                <a:schemeClr val="dk2"/>
              </a:buClr>
              <a:buSzPts val="1200"/>
              <a:buFont typeface="Sora"/>
              <a:buNone/>
              <a:defRPr sz="1200">
                <a:solidFill>
                  <a:schemeClr val="dk2"/>
                </a:solidFill>
                <a:latin typeface="Sora"/>
                <a:ea typeface="Sora"/>
                <a:cs typeface="Sora"/>
                <a:sym typeface="Sora"/>
              </a:defRPr>
            </a:lvl5pPr>
            <a:lvl6pPr lvl="5">
              <a:spcBef>
                <a:spcPts val="0"/>
              </a:spcBef>
              <a:spcAft>
                <a:spcPts val="0"/>
              </a:spcAft>
              <a:buClr>
                <a:schemeClr val="dk2"/>
              </a:buClr>
              <a:buSzPts val="1200"/>
              <a:buFont typeface="Sora"/>
              <a:buNone/>
              <a:defRPr sz="1200">
                <a:solidFill>
                  <a:schemeClr val="dk2"/>
                </a:solidFill>
                <a:latin typeface="Sora"/>
                <a:ea typeface="Sora"/>
                <a:cs typeface="Sora"/>
                <a:sym typeface="Sora"/>
              </a:defRPr>
            </a:lvl6pPr>
            <a:lvl7pPr lvl="6">
              <a:spcBef>
                <a:spcPts val="0"/>
              </a:spcBef>
              <a:spcAft>
                <a:spcPts val="0"/>
              </a:spcAft>
              <a:buClr>
                <a:schemeClr val="dk2"/>
              </a:buClr>
              <a:buSzPts val="1200"/>
              <a:buFont typeface="Sora"/>
              <a:buNone/>
              <a:defRPr sz="1200">
                <a:solidFill>
                  <a:schemeClr val="dk2"/>
                </a:solidFill>
                <a:latin typeface="Sora"/>
                <a:ea typeface="Sora"/>
                <a:cs typeface="Sora"/>
                <a:sym typeface="Sora"/>
              </a:defRPr>
            </a:lvl7pPr>
            <a:lvl8pPr lvl="7">
              <a:spcBef>
                <a:spcPts val="0"/>
              </a:spcBef>
              <a:spcAft>
                <a:spcPts val="0"/>
              </a:spcAft>
              <a:buClr>
                <a:schemeClr val="dk2"/>
              </a:buClr>
              <a:buSzPts val="1200"/>
              <a:buFont typeface="Sora"/>
              <a:buNone/>
              <a:defRPr sz="1200">
                <a:solidFill>
                  <a:schemeClr val="dk2"/>
                </a:solidFill>
                <a:latin typeface="Sora"/>
                <a:ea typeface="Sora"/>
                <a:cs typeface="Sora"/>
                <a:sym typeface="Sora"/>
              </a:defRPr>
            </a:lvl8pPr>
            <a:lvl9pPr lvl="8">
              <a:spcBef>
                <a:spcPts val="0"/>
              </a:spcBef>
              <a:spcAft>
                <a:spcPts val="0"/>
              </a:spcAft>
              <a:buClr>
                <a:schemeClr val="dk2"/>
              </a:buClr>
              <a:buSzPts val="1200"/>
              <a:buFont typeface="Sora"/>
              <a:buNone/>
              <a:defRPr sz="1200">
                <a:solidFill>
                  <a:schemeClr val="dk2"/>
                </a:solidFill>
                <a:latin typeface="Sora"/>
                <a:ea typeface="Sora"/>
                <a:cs typeface="Sora"/>
                <a:sym typeface="Sora"/>
              </a:defRPr>
            </a:lvl9pPr>
          </a:lstStyle>
          <a:p/>
        </p:txBody>
      </p:sp>
      <p:sp>
        <p:nvSpPr>
          <p:cNvPr id="429" name="Google Shape;429;p30"/>
          <p:cNvSpPr txBox="1"/>
          <p:nvPr>
            <p:ph idx="2" type="title"/>
          </p:nvPr>
        </p:nvSpPr>
        <p:spPr>
          <a:xfrm>
            <a:off x="85725" y="1287875"/>
            <a:ext cx="3347400" cy="27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Sora Medium"/>
              <a:buNone/>
              <a:defRPr sz="1200">
                <a:solidFill>
                  <a:schemeClr val="dk2"/>
                </a:solidFill>
                <a:latin typeface="Sora Medium"/>
                <a:ea typeface="Sora Medium"/>
                <a:cs typeface="Sora Medium"/>
                <a:sym typeface="Sora Medium"/>
              </a:defRPr>
            </a:lvl1pPr>
            <a:lvl2pPr lvl="1">
              <a:spcBef>
                <a:spcPts val="0"/>
              </a:spcBef>
              <a:spcAft>
                <a:spcPts val="0"/>
              </a:spcAft>
              <a:buClr>
                <a:schemeClr val="dk2"/>
              </a:buClr>
              <a:buSzPts val="1200"/>
              <a:buFont typeface="Sora"/>
              <a:buNone/>
              <a:defRPr sz="1200">
                <a:solidFill>
                  <a:schemeClr val="dk2"/>
                </a:solidFill>
                <a:latin typeface="Sora"/>
                <a:ea typeface="Sora"/>
                <a:cs typeface="Sora"/>
                <a:sym typeface="Sora"/>
              </a:defRPr>
            </a:lvl2pPr>
            <a:lvl3pPr lvl="2">
              <a:spcBef>
                <a:spcPts val="0"/>
              </a:spcBef>
              <a:spcAft>
                <a:spcPts val="0"/>
              </a:spcAft>
              <a:buClr>
                <a:schemeClr val="dk2"/>
              </a:buClr>
              <a:buSzPts val="1200"/>
              <a:buFont typeface="Sora"/>
              <a:buNone/>
              <a:defRPr sz="1200">
                <a:solidFill>
                  <a:schemeClr val="dk2"/>
                </a:solidFill>
                <a:latin typeface="Sora"/>
                <a:ea typeface="Sora"/>
                <a:cs typeface="Sora"/>
                <a:sym typeface="Sora"/>
              </a:defRPr>
            </a:lvl3pPr>
            <a:lvl4pPr lvl="3">
              <a:spcBef>
                <a:spcPts val="0"/>
              </a:spcBef>
              <a:spcAft>
                <a:spcPts val="0"/>
              </a:spcAft>
              <a:buClr>
                <a:schemeClr val="dk2"/>
              </a:buClr>
              <a:buSzPts val="1200"/>
              <a:buFont typeface="Sora"/>
              <a:buNone/>
              <a:defRPr sz="1200">
                <a:solidFill>
                  <a:schemeClr val="dk2"/>
                </a:solidFill>
                <a:latin typeface="Sora"/>
                <a:ea typeface="Sora"/>
                <a:cs typeface="Sora"/>
                <a:sym typeface="Sora"/>
              </a:defRPr>
            </a:lvl4pPr>
            <a:lvl5pPr lvl="4">
              <a:spcBef>
                <a:spcPts val="0"/>
              </a:spcBef>
              <a:spcAft>
                <a:spcPts val="0"/>
              </a:spcAft>
              <a:buClr>
                <a:schemeClr val="dk2"/>
              </a:buClr>
              <a:buSzPts val="1200"/>
              <a:buFont typeface="Sora"/>
              <a:buNone/>
              <a:defRPr sz="1200">
                <a:solidFill>
                  <a:schemeClr val="dk2"/>
                </a:solidFill>
                <a:latin typeface="Sora"/>
                <a:ea typeface="Sora"/>
                <a:cs typeface="Sora"/>
                <a:sym typeface="Sora"/>
              </a:defRPr>
            </a:lvl5pPr>
            <a:lvl6pPr lvl="5">
              <a:spcBef>
                <a:spcPts val="0"/>
              </a:spcBef>
              <a:spcAft>
                <a:spcPts val="0"/>
              </a:spcAft>
              <a:buClr>
                <a:schemeClr val="dk2"/>
              </a:buClr>
              <a:buSzPts val="1200"/>
              <a:buFont typeface="Sora"/>
              <a:buNone/>
              <a:defRPr sz="1200">
                <a:solidFill>
                  <a:schemeClr val="dk2"/>
                </a:solidFill>
                <a:latin typeface="Sora"/>
                <a:ea typeface="Sora"/>
                <a:cs typeface="Sora"/>
                <a:sym typeface="Sora"/>
              </a:defRPr>
            </a:lvl6pPr>
            <a:lvl7pPr lvl="6">
              <a:spcBef>
                <a:spcPts val="0"/>
              </a:spcBef>
              <a:spcAft>
                <a:spcPts val="0"/>
              </a:spcAft>
              <a:buClr>
                <a:schemeClr val="dk2"/>
              </a:buClr>
              <a:buSzPts val="1200"/>
              <a:buFont typeface="Sora"/>
              <a:buNone/>
              <a:defRPr sz="1200">
                <a:solidFill>
                  <a:schemeClr val="dk2"/>
                </a:solidFill>
                <a:latin typeface="Sora"/>
                <a:ea typeface="Sora"/>
                <a:cs typeface="Sora"/>
                <a:sym typeface="Sora"/>
              </a:defRPr>
            </a:lvl7pPr>
            <a:lvl8pPr lvl="7">
              <a:spcBef>
                <a:spcPts val="0"/>
              </a:spcBef>
              <a:spcAft>
                <a:spcPts val="0"/>
              </a:spcAft>
              <a:buClr>
                <a:schemeClr val="dk2"/>
              </a:buClr>
              <a:buSzPts val="1200"/>
              <a:buFont typeface="Sora"/>
              <a:buNone/>
              <a:defRPr sz="1200">
                <a:solidFill>
                  <a:schemeClr val="dk2"/>
                </a:solidFill>
                <a:latin typeface="Sora"/>
                <a:ea typeface="Sora"/>
                <a:cs typeface="Sora"/>
                <a:sym typeface="Sora"/>
              </a:defRPr>
            </a:lvl8pPr>
            <a:lvl9pPr lvl="8">
              <a:spcBef>
                <a:spcPts val="0"/>
              </a:spcBef>
              <a:spcAft>
                <a:spcPts val="0"/>
              </a:spcAft>
              <a:buClr>
                <a:schemeClr val="dk2"/>
              </a:buClr>
              <a:buSzPts val="1200"/>
              <a:buFont typeface="Sora"/>
              <a:buNone/>
              <a:defRPr sz="1200">
                <a:solidFill>
                  <a:schemeClr val="dk2"/>
                </a:solidFill>
                <a:latin typeface="Sora"/>
                <a:ea typeface="Sora"/>
                <a:cs typeface="Sora"/>
                <a:sym typeface="Sora"/>
              </a:defRPr>
            </a:lvl9pPr>
          </a:lstStyle>
          <a:p/>
        </p:txBody>
      </p:sp>
      <p:sp>
        <p:nvSpPr>
          <p:cNvPr id="430" name="Google Shape;430;p30"/>
          <p:cNvSpPr/>
          <p:nvPr>
            <p:ph idx="3" type="pic"/>
          </p:nvPr>
        </p:nvSpPr>
        <p:spPr>
          <a:xfrm>
            <a:off x="227225" y="1832375"/>
            <a:ext cx="821100" cy="785400"/>
          </a:xfrm>
          <a:prstGeom prst="rect">
            <a:avLst/>
          </a:prstGeom>
          <a:noFill/>
          <a:ln>
            <a:noFill/>
          </a:ln>
        </p:spPr>
      </p:sp>
      <p:sp>
        <p:nvSpPr>
          <p:cNvPr id="431" name="Google Shape;431;p30"/>
          <p:cNvSpPr/>
          <p:nvPr>
            <p:ph idx="4" type="pic"/>
          </p:nvPr>
        </p:nvSpPr>
        <p:spPr>
          <a:xfrm>
            <a:off x="227225" y="2672425"/>
            <a:ext cx="821100" cy="785400"/>
          </a:xfrm>
          <a:prstGeom prst="rect">
            <a:avLst/>
          </a:prstGeom>
          <a:noFill/>
          <a:ln>
            <a:noFill/>
          </a:ln>
        </p:spPr>
      </p:sp>
      <p:sp>
        <p:nvSpPr>
          <p:cNvPr id="432" name="Google Shape;432;p30"/>
          <p:cNvSpPr/>
          <p:nvPr>
            <p:ph idx="5" type="pic"/>
          </p:nvPr>
        </p:nvSpPr>
        <p:spPr>
          <a:xfrm>
            <a:off x="227225" y="3512475"/>
            <a:ext cx="821100" cy="785400"/>
          </a:xfrm>
          <a:prstGeom prst="rect">
            <a:avLst/>
          </a:prstGeom>
          <a:noFill/>
          <a:ln>
            <a:noFill/>
          </a:ln>
        </p:spPr>
      </p:sp>
      <p:sp>
        <p:nvSpPr>
          <p:cNvPr id="433" name="Google Shape;433;p30"/>
          <p:cNvSpPr txBox="1"/>
          <p:nvPr>
            <p:ph idx="6" type="title"/>
          </p:nvPr>
        </p:nvSpPr>
        <p:spPr>
          <a:xfrm>
            <a:off x="1048325" y="1832375"/>
            <a:ext cx="2069700" cy="785100"/>
          </a:xfrm>
          <a:prstGeom prst="rect">
            <a:avLst/>
          </a:prstGeom>
        </p:spPr>
        <p:txBody>
          <a:bodyPr anchorCtr="0" anchor="t" bIns="91425" lIns="182875" spcFirstLastPara="1" rIns="91425" wrap="square" tIns="91425">
            <a:noAutofit/>
          </a:bodyPr>
          <a:lstStyle>
            <a:lvl1pPr lvl="0">
              <a:spcBef>
                <a:spcPts val="0"/>
              </a:spcBef>
              <a:spcAft>
                <a:spcPts val="0"/>
              </a:spcAft>
              <a:buClr>
                <a:schemeClr val="dk1"/>
              </a:buClr>
              <a:buSzPts val="1000"/>
              <a:buFont typeface="Sora"/>
              <a:buNone/>
              <a:defRPr sz="1000">
                <a:solidFill>
                  <a:schemeClr val="dk1"/>
                </a:solidFill>
                <a:latin typeface="Sora"/>
                <a:ea typeface="Sora"/>
                <a:cs typeface="Sora"/>
                <a:sym typeface="Sora"/>
              </a:defRPr>
            </a:lvl1pPr>
            <a:lvl2pPr lvl="1">
              <a:spcBef>
                <a:spcPts val="0"/>
              </a:spcBef>
              <a:spcAft>
                <a:spcPts val="0"/>
              </a:spcAft>
              <a:buClr>
                <a:schemeClr val="dk1"/>
              </a:buClr>
              <a:buSzPts val="1000"/>
              <a:buFont typeface="Sora"/>
              <a:buNone/>
              <a:defRPr sz="1000">
                <a:solidFill>
                  <a:schemeClr val="dk1"/>
                </a:solidFill>
                <a:latin typeface="Sora"/>
                <a:ea typeface="Sora"/>
                <a:cs typeface="Sora"/>
                <a:sym typeface="Sora"/>
              </a:defRPr>
            </a:lvl2pPr>
            <a:lvl3pPr lvl="2">
              <a:spcBef>
                <a:spcPts val="0"/>
              </a:spcBef>
              <a:spcAft>
                <a:spcPts val="0"/>
              </a:spcAft>
              <a:buClr>
                <a:schemeClr val="dk1"/>
              </a:buClr>
              <a:buSzPts val="1000"/>
              <a:buFont typeface="Sora"/>
              <a:buNone/>
              <a:defRPr sz="1000">
                <a:solidFill>
                  <a:schemeClr val="dk1"/>
                </a:solidFill>
                <a:latin typeface="Sora"/>
                <a:ea typeface="Sora"/>
                <a:cs typeface="Sora"/>
                <a:sym typeface="Sora"/>
              </a:defRPr>
            </a:lvl3pPr>
            <a:lvl4pPr lvl="3">
              <a:spcBef>
                <a:spcPts val="0"/>
              </a:spcBef>
              <a:spcAft>
                <a:spcPts val="0"/>
              </a:spcAft>
              <a:buClr>
                <a:schemeClr val="dk1"/>
              </a:buClr>
              <a:buSzPts val="1000"/>
              <a:buFont typeface="Sora"/>
              <a:buNone/>
              <a:defRPr sz="1000">
                <a:solidFill>
                  <a:schemeClr val="dk1"/>
                </a:solidFill>
                <a:latin typeface="Sora"/>
                <a:ea typeface="Sora"/>
                <a:cs typeface="Sora"/>
                <a:sym typeface="Sora"/>
              </a:defRPr>
            </a:lvl4pPr>
            <a:lvl5pPr lvl="4">
              <a:spcBef>
                <a:spcPts val="0"/>
              </a:spcBef>
              <a:spcAft>
                <a:spcPts val="0"/>
              </a:spcAft>
              <a:buClr>
                <a:schemeClr val="dk1"/>
              </a:buClr>
              <a:buSzPts val="1000"/>
              <a:buFont typeface="Sora"/>
              <a:buNone/>
              <a:defRPr sz="1000">
                <a:solidFill>
                  <a:schemeClr val="dk1"/>
                </a:solidFill>
                <a:latin typeface="Sora"/>
                <a:ea typeface="Sora"/>
                <a:cs typeface="Sora"/>
                <a:sym typeface="Sora"/>
              </a:defRPr>
            </a:lvl5pPr>
            <a:lvl6pPr lvl="5">
              <a:spcBef>
                <a:spcPts val="0"/>
              </a:spcBef>
              <a:spcAft>
                <a:spcPts val="0"/>
              </a:spcAft>
              <a:buClr>
                <a:schemeClr val="dk1"/>
              </a:buClr>
              <a:buSzPts val="1000"/>
              <a:buFont typeface="Sora"/>
              <a:buNone/>
              <a:defRPr sz="1000">
                <a:solidFill>
                  <a:schemeClr val="dk1"/>
                </a:solidFill>
                <a:latin typeface="Sora"/>
                <a:ea typeface="Sora"/>
                <a:cs typeface="Sora"/>
                <a:sym typeface="Sora"/>
              </a:defRPr>
            </a:lvl6pPr>
            <a:lvl7pPr lvl="6">
              <a:spcBef>
                <a:spcPts val="0"/>
              </a:spcBef>
              <a:spcAft>
                <a:spcPts val="0"/>
              </a:spcAft>
              <a:buClr>
                <a:schemeClr val="dk1"/>
              </a:buClr>
              <a:buSzPts val="1000"/>
              <a:buFont typeface="Sora"/>
              <a:buNone/>
              <a:defRPr sz="1000">
                <a:solidFill>
                  <a:schemeClr val="dk1"/>
                </a:solidFill>
                <a:latin typeface="Sora"/>
                <a:ea typeface="Sora"/>
                <a:cs typeface="Sora"/>
                <a:sym typeface="Sora"/>
              </a:defRPr>
            </a:lvl7pPr>
            <a:lvl8pPr lvl="7">
              <a:spcBef>
                <a:spcPts val="0"/>
              </a:spcBef>
              <a:spcAft>
                <a:spcPts val="0"/>
              </a:spcAft>
              <a:buClr>
                <a:schemeClr val="dk1"/>
              </a:buClr>
              <a:buSzPts val="1000"/>
              <a:buFont typeface="Sora"/>
              <a:buNone/>
              <a:defRPr sz="1000">
                <a:solidFill>
                  <a:schemeClr val="dk1"/>
                </a:solidFill>
                <a:latin typeface="Sora"/>
                <a:ea typeface="Sora"/>
                <a:cs typeface="Sora"/>
                <a:sym typeface="Sora"/>
              </a:defRPr>
            </a:lvl8pPr>
            <a:lvl9pPr lvl="8">
              <a:spcBef>
                <a:spcPts val="0"/>
              </a:spcBef>
              <a:spcAft>
                <a:spcPts val="0"/>
              </a:spcAft>
              <a:buClr>
                <a:schemeClr val="dk1"/>
              </a:buClr>
              <a:buSzPts val="1000"/>
              <a:buFont typeface="Sora"/>
              <a:buNone/>
              <a:defRPr sz="1000">
                <a:solidFill>
                  <a:schemeClr val="dk1"/>
                </a:solidFill>
                <a:latin typeface="Sora"/>
                <a:ea typeface="Sora"/>
                <a:cs typeface="Sora"/>
                <a:sym typeface="Sora"/>
              </a:defRPr>
            </a:lvl9pPr>
          </a:lstStyle>
          <a:p/>
        </p:txBody>
      </p:sp>
      <p:sp>
        <p:nvSpPr>
          <p:cNvPr id="434" name="Google Shape;434;p30"/>
          <p:cNvSpPr txBox="1"/>
          <p:nvPr>
            <p:ph idx="7" type="title"/>
          </p:nvPr>
        </p:nvSpPr>
        <p:spPr>
          <a:xfrm>
            <a:off x="1048325" y="2672425"/>
            <a:ext cx="2069700" cy="785100"/>
          </a:xfrm>
          <a:prstGeom prst="rect">
            <a:avLst/>
          </a:prstGeom>
        </p:spPr>
        <p:txBody>
          <a:bodyPr anchorCtr="0" anchor="t" bIns="91425" lIns="182875" spcFirstLastPara="1" rIns="91425" wrap="square" tIns="91425">
            <a:noAutofit/>
          </a:bodyPr>
          <a:lstStyle>
            <a:lvl1pPr lvl="0">
              <a:spcBef>
                <a:spcPts val="0"/>
              </a:spcBef>
              <a:spcAft>
                <a:spcPts val="0"/>
              </a:spcAft>
              <a:buClr>
                <a:schemeClr val="dk1"/>
              </a:buClr>
              <a:buSzPts val="1000"/>
              <a:buFont typeface="Sora"/>
              <a:buNone/>
              <a:defRPr sz="1000">
                <a:solidFill>
                  <a:schemeClr val="dk1"/>
                </a:solidFill>
                <a:latin typeface="Sora"/>
                <a:ea typeface="Sora"/>
                <a:cs typeface="Sora"/>
                <a:sym typeface="Sora"/>
              </a:defRPr>
            </a:lvl1pPr>
            <a:lvl2pPr lvl="1">
              <a:spcBef>
                <a:spcPts val="0"/>
              </a:spcBef>
              <a:spcAft>
                <a:spcPts val="0"/>
              </a:spcAft>
              <a:buClr>
                <a:schemeClr val="dk1"/>
              </a:buClr>
              <a:buSzPts val="1000"/>
              <a:buFont typeface="Sora"/>
              <a:buNone/>
              <a:defRPr sz="1000">
                <a:solidFill>
                  <a:schemeClr val="dk1"/>
                </a:solidFill>
                <a:latin typeface="Sora"/>
                <a:ea typeface="Sora"/>
                <a:cs typeface="Sora"/>
                <a:sym typeface="Sora"/>
              </a:defRPr>
            </a:lvl2pPr>
            <a:lvl3pPr lvl="2">
              <a:spcBef>
                <a:spcPts val="0"/>
              </a:spcBef>
              <a:spcAft>
                <a:spcPts val="0"/>
              </a:spcAft>
              <a:buClr>
                <a:schemeClr val="dk1"/>
              </a:buClr>
              <a:buSzPts val="1000"/>
              <a:buFont typeface="Sora"/>
              <a:buNone/>
              <a:defRPr sz="1000">
                <a:solidFill>
                  <a:schemeClr val="dk1"/>
                </a:solidFill>
                <a:latin typeface="Sora"/>
                <a:ea typeface="Sora"/>
                <a:cs typeface="Sora"/>
                <a:sym typeface="Sora"/>
              </a:defRPr>
            </a:lvl3pPr>
            <a:lvl4pPr lvl="3">
              <a:spcBef>
                <a:spcPts val="0"/>
              </a:spcBef>
              <a:spcAft>
                <a:spcPts val="0"/>
              </a:spcAft>
              <a:buClr>
                <a:schemeClr val="dk1"/>
              </a:buClr>
              <a:buSzPts val="1000"/>
              <a:buFont typeface="Sora"/>
              <a:buNone/>
              <a:defRPr sz="1000">
                <a:solidFill>
                  <a:schemeClr val="dk1"/>
                </a:solidFill>
                <a:latin typeface="Sora"/>
                <a:ea typeface="Sora"/>
                <a:cs typeface="Sora"/>
                <a:sym typeface="Sora"/>
              </a:defRPr>
            </a:lvl4pPr>
            <a:lvl5pPr lvl="4">
              <a:spcBef>
                <a:spcPts val="0"/>
              </a:spcBef>
              <a:spcAft>
                <a:spcPts val="0"/>
              </a:spcAft>
              <a:buClr>
                <a:schemeClr val="dk1"/>
              </a:buClr>
              <a:buSzPts val="1000"/>
              <a:buFont typeface="Sora"/>
              <a:buNone/>
              <a:defRPr sz="1000">
                <a:solidFill>
                  <a:schemeClr val="dk1"/>
                </a:solidFill>
                <a:latin typeface="Sora"/>
                <a:ea typeface="Sora"/>
                <a:cs typeface="Sora"/>
                <a:sym typeface="Sora"/>
              </a:defRPr>
            </a:lvl5pPr>
            <a:lvl6pPr lvl="5">
              <a:spcBef>
                <a:spcPts val="0"/>
              </a:spcBef>
              <a:spcAft>
                <a:spcPts val="0"/>
              </a:spcAft>
              <a:buClr>
                <a:schemeClr val="dk1"/>
              </a:buClr>
              <a:buSzPts val="1000"/>
              <a:buFont typeface="Sora"/>
              <a:buNone/>
              <a:defRPr sz="1000">
                <a:solidFill>
                  <a:schemeClr val="dk1"/>
                </a:solidFill>
                <a:latin typeface="Sora"/>
                <a:ea typeface="Sora"/>
                <a:cs typeface="Sora"/>
                <a:sym typeface="Sora"/>
              </a:defRPr>
            </a:lvl6pPr>
            <a:lvl7pPr lvl="6">
              <a:spcBef>
                <a:spcPts val="0"/>
              </a:spcBef>
              <a:spcAft>
                <a:spcPts val="0"/>
              </a:spcAft>
              <a:buClr>
                <a:schemeClr val="dk1"/>
              </a:buClr>
              <a:buSzPts val="1000"/>
              <a:buFont typeface="Sora"/>
              <a:buNone/>
              <a:defRPr sz="1000">
                <a:solidFill>
                  <a:schemeClr val="dk1"/>
                </a:solidFill>
                <a:latin typeface="Sora"/>
                <a:ea typeface="Sora"/>
                <a:cs typeface="Sora"/>
                <a:sym typeface="Sora"/>
              </a:defRPr>
            </a:lvl7pPr>
            <a:lvl8pPr lvl="7">
              <a:spcBef>
                <a:spcPts val="0"/>
              </a:spcBef>
              <a:spcAft>
                <a:spcPts val="0"/>
              </a:spcAft>
              <a:buClr>
                <a:schemeClr val="dk1"/>
              </a:buClr>
              <a:buSzPts val="1000"/>
              <a:buFont typeface="Sora"/>
              <a:buNone/>
              <a:defRPr sz="1000">
                <a:solidFill>
                  <a:schemeClr val="dk1"/>
                </a:solidFill>
                <a:latin typeface="Sora"/>
                <a:ea typeface="Sora"/>
                <a:cs typeface="Sora"/>
                <a:sym typeface="Sora"/>
              </a:defRPr>
            </a:lvl8pPr>
            <a:lvl9pPr lvl="8">
              <a:spcBef>
                <a:spcPts val="0"/>
              </a:spcBef>
              <a:spcAft>
                <a:spcPts val="0"/>
              </a:spcAft>
              <a:buClr>
                <a:schemeClr val="dk1"/>
              </a:buClr>
              <a:buSzPts val="1000"/>
              <a:buFont typeface="Sora"/>
              <a:buNone/>
              <a:defRPr sz="1000">
                <a:solidFill>
                  <a:schemeClr val="dk1"/>
                </a:solidFill>
                <a:latin typeface="Sora"/>
                <a:ea typeface="Sora"/>
                <a:cs typeface="Sora"/>
                <a:sym typeface="Sora"/>
              </a:defRPr>
            </a:lvl9pPr>
          </a:lstStyle>
          <a:p/>
        </p:txBody>
      </p:sp>
      <p:sp>
        <p:nvSpPr>
          <p:cNvPr id="435" name="Google Shape;435;p30"/>
          <p:cNvSpPr txBox="1"/>
          <p:nvPr>
            <p:ph idx="8" type="title"/>
          </p:nvPr>
        </p:nvSpPr>
        <p:spPr>
          <a:xfrm>
            <a:off x="1048325" y="3512475"/>
            <a:ext cx="2069700" cy="785100"/>
          </a:xfrm>
          <a:prstGeom prst="rect">
            <a:avLst/>
          </a:prstGeom>
        </p:spPr>
        <p:txBody>
          <a:bodyPr anchorCtr="0" anchor="t" bIns="91425" lIns="182875" spcFirstLastPara="1" rIns="91425" wrap="square" tIns="91425">
            <a:noAutofit/>
          </a:bodyPr>
          <a:lstStyle>
            <a:lvl1pPr lvl="0">
              <a:spcBef>
                <a:spcPts val="0"/>
              </a:spcBef>
              <a:spcAft>
                <a:spcPts val="0"/>
              </a:spcAft>
              <a:buClr>
                <a:schemeClr val="dk1"/>
              </a:buClr>
              <a:buSzPts val="1000"/>
              <a:buFont typeface="Sora"/>
              <a:buNone/>
              <a:defRPr sz="1000">
                <a:solidFill>
                  <a:schemeClr val="dk1"/>
                </a:solidFill>
                <a:latin typeface="Sora"/>
                <a:ea typeface="Sora"/>
                <a:cs typeface="Sora"/>
                <a:sym typeface="Sora"/>
              </a:defRPr>
            </a:lvl1pPr>
            <a:lvl2pPr lvl="1">
              <a:spcBef>
                <a:spcPts val="0"/>
              </a:spcBef>
              <a:spcAft>
                <a:spcPts val="0"/>
              </a:spcAft>
              <a:buClr>
                <a:schemeClr val="dk1"/>
              </a:buClr>
              <a:buSzPts val="1000"/>
              <a:buFont typeface="Sora"/>
              <a:buNone/>
              <a:defRPr sz="1000">
                <a:solidFill>
                  <a:schemeClr val="dk1"/>
                </a:solidFill>
                <a:latin typeface="Sora"/>
                <a:ea typeface="Sora"/>
                <a:cs typeface="Sora"/>
                <a:sym typeface="Sora"/>
              </a:defRPr>
            </a:lvl2pPr>
            <a:lvl3pPr lvl="2">
              <a:spcBef>
                <a:spcPts val="0"/>
              </a:spcBef>
              <a:spcAft>
                <a:spcPts val="0"/>
              </a:spcAft>
              <a:buClr>
                <a:schemeClr val="dk1"/>
              </a:buClr>
              <a:buSzPts val="1000"/>
              <a:buFont typeface="Sora"/>
              <a:buNone/>
              <a:defRPr sz="1000">
                <a:solidFill>
                  <a:schemeClr val="dk1"/>
                </a:solidFill>
                <a:latin typeface="Sora"/>
                <a:ea typeface="Sora"/>
                <a:cs typeface="Sora"/>
                <a:sym typeface="Sora"/>
              </a:defRPr>
            </a:lvl3pPr>
            <a:lvl4pPr lvl="3">
              <a:spcBef>
                <a:spcPts val="0"/>
              </a:spcBef>
              <a:spcAft>
                <a:spcPts val="0"/>
              </a:spcAft>
              <a:buClr>
                <a:schemeClr val="dk1"/>
              </a:buClr>
              <a:buSzPts val="1000"/>
              <a:buFont typeface="Sora"/>
              <a:buNone/>
              <a:defRPr sz="1000">
                <a:solidFill>
                  <a:schemeClr val="dk1"/>
                </a:solidFill>
                <a:latin typeface="Sora"/>
                <a:ea typeface="Sora"/>
                <a:cs typeface="Sora"/>
                <a:sym typeface="Sora"/>
              </a:defRPr>
            </a:lvl4pPr>
            <a:lvl5pPr lvl="4">
              <a:spcBef>
                <a:spcPts val="0"/>
              </a:spcBef>
              <a:spcAft>
                <a:spcPts val="0"/>
              </a:spcAft>
              <a:buClr>
                <a:schemeClr val="dk1"/>
              </a:buClr>
              <a:buSzPts val="1000"/>
              <a:buFont typeface="Sora"/>
              <a:buNone/>
              <a:defRPr sz="1000">
                <a:solidFill>
                  <a:schemeClr val="dk1"/>
                </a:solidFill>
                <a:latin typeface="Sora"/>
                <a:ea typeface="Sora"/>
                <a:cs typeface="Sora"/>
                <a:sym typeface="Sora"/>
              </a:defRPr>
            </a:lvl5pPr>
            <a:lvl6pPr lvl="5">
              <a:spcBef>
                <a:spcPts val="0"/>
              </a:spcBef>
              <a:spcAft>
                <a:spcPts val="0"/>
              </a:spcAft>
              <a:buClr>
                <a:schemeClr val="dk1"/>
              </a:buClr>
              <a:buSzPts val="1000"/>
              <a:buFont typeface="Sora"/>
              <a:buNone/>
              <a:defRPr sz="1000">
                <a:solidFill>
                  <a:schemeClr val="dk1"/>
                </a:solidFill>
                <a:latin typeface="Sora"/>
                <a:ea typeface="Sora"/>
                <a:cs typeface="Sora"/>
                <a:sym typeface="Sora"/>
              </a:defRPr>
            </a:lvl6pPr>
            <a:lvl7pPr lvl="6">
              <a:spcBef>
                <a:spcPts val="0"/>
              </a:spcBef>
              <a:spcAft>
                <a:spcPts val="0"/>
              </a:spcAft>
              <a:buClr>
                <a:schemeClr val="dk1"/>
              </a:buClr>
              <a:buSzPts val="1000"/>
              <a:buFont typeface="Sora"/>
              <a:buNone/>
              <a:defRPr sz="1000">
                <a:solidFill>
                  <a:schemeClr val="dk1"/>
                </a:solidFill>
                <a:latin typeface="Sora"/>
                <a:ea typeface="Sora"/>
                <a:cs typeface="Sora"/>
                <a:sym typeface="Sora"/>
              </a:defRPr>
            </a:lvl7pPr>
            <a:lvl8pPr lvl="7">
              <a:spcBef>
                <a:spcPts val="0"/>
              </a:spcBef>
              <a:spcAft>
                <a:spcPts val="0"/>
              </a:spcAft>
              <a:buClr>
                <a:schemeClr val="dk1"/>
              </a:buClr>
              <a:buSzPts val="1000"/>
              <a:buFont typeface="Sora"/>
              <a:buNone/>
              <a:defRPr sz="1000">
                <a:solidFill>
                  <a:schemeClr val="dk1"/>
                </a:solidFill>
                <a:latin typeface="Sora"/>
                <a:ea typeface="Sora"/>
                <a:cs typeface="Sora"/>
                <a:sym typeface="Sora"/>
              </a:defRPr>
            </a:lvl8pPr>
            <a:lvl9pPr lvl="8">
              <a:spcBef>
                <a:spcPts val="0"/>
              </a:spcBef>
              <a:spcAft>
                <a:spcPts val="0"/>
              </a:spcAft>
              <a:buClr>
                <a:schemeClr val="dk1"/>
              </a:buClr>
              <a:buSzPts val="1000"/>
              <a:buFont typeface="Sora"/>
              <a:buNone/>
              <a:defRPr sz="1000">
                <a:solidFill>
                  <a:schemeClr val="dk1"/>
                </a:solidFill>
                <a:latin typeface="Sora"/>
                <a:ea typeface="Sora"/>
                <a:cs typeface="Sora"/>
                <a:sym typeface="Sora"/>
              </a:defRPr>
            </a:lvl9pPr>
          </a:lstStyle>
          <a:p/>
        </p:txBody>
      </p:sp>
      <p:sp>
        <p:nvSpPr>
          <p:cNvPr id="436" name="Google Shape;436;p30"/>
          <p:cNvSpPr txBox="1"/>
          <p:nvPr>
            <p:ph idx="9" type="title"/>
          </p:nvPr>
        </p:nvSpPr>
        <p:spPr>
          <a:xfrm>
            <a:off x="3820750" y="1711525"/>
            <a:ext cx="1800000" cy="1522200"/>
          </a:xfrm>
          <a:prstGeom prst="rect">
            <a:avLst/>
          </a:prstGeom>
        </p:spPr>
        <p:txBody>
          <a:bodyPr anchorCtr="0" anchor="t" bIns="91425" lIns="0" spcFirstLastPara="1" rIns="0" wrap="square" tIns="91425">
            <a:noAutofit/>
          </a:bodyPr>
          <a:lstStyle>
            <a:lvl1pPr lvl="0">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1pPr>
            <a:lvl2pPr lvl="1">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2pPr>
            <a:lvl3pPr lvl="2">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3pPr>
            <a:lvl4pPr lvl="3">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4pPr>
            <a:lvl5pPr lvl="4">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5pPr>
            <a:lvl6pPr lvl="5">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6pPr>
            <a:lvl7pPr lvl="6">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7pPr>
            <a:lvl8pPr lvl="7">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8pPr>
            <a:lvl9pPr lvl="8">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9pPr>
          </a:lstStyle>
          <a:p/>
        </p:txBody>
      </p:sp>
      <p:sp>
        <p:nvSpPr>
          <p:cNvPr id="437" name="Google Shape;437;p30"/>
          <p:cNvSpPr txBox="1"/>
          <p:nvPr>
            <p:ph idx="13" type="title"/>
          </p:nvPr>
        </p:nvSpPr>
        <p:spPr>
          <a:xfrm>
            <a:off x="7107575" y="1711450"/>
            <a:ext cx="874200" cy="152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1pPr>
            <a:lvl2pPr lvl="1">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2pPr>
            <a:lvl3pPr lvl="2">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3pPr>
            <a:lvl4pPr lvl="3">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4pPr>
            <a:lvl5pPr lvl="4">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5pPr>
            <a:lvl6pPr lvl="5">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6pPr>
            <a:lvl7pPr lvl="6">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7pPr>
            <a:lvl8pPr lvl="7">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8pPr>
            <a:lvl9pPr lvl="8">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9pPr>
          </a:lstStyle>
          <a:p/>
        </p:txBody>
      </p:sp>
      <p:sp>
        <p:nvSpPr>
          <p:cNvPr id="438" name="Google Shape;438;p30"/>
          <p:cNvSpPr txBox="1"/>
          <p:nvPr>
            <p:ph idx="14" type="title"/>
          </p:nvPr>
        </p:nvSpPr>
        <p:spPr>
          <a:xfrm>
            <a:off x="5518325" y="1711575"/>
            <a:ext cx="1322100" cy="152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1pPr>
            <a:lvl2pPr lvl="1">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2pPr>
            <a:lvl3pPr lvl="2">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3pPr>
            <a:lvl4pPr lvl="3">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4pPr>
            <a:lvl5pPr lvl="4">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5pPr>
            <a:lvl6pPr lvl="5">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6pPr>
            <a:lvl7pPr lvl="6">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7pPr>
            <a:lvl8pPr lvl="7">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8pPr>
            <a:lvl9pPr lvl="8">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9pPr>
          </a:lstStyle>
          <a:p/>
        </p:txBody>
      </p:sp>
      <p:sp>
        <p:nvSpPr>
          <p:cNvPr id="439" name="Google Shape;439;p30"/>
          <p:cNvSpPr txBox="1"/>
          <p:nvPr>
            <p:ph idx="15"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440" name="Google Shape;440;p30"/>
          <p:cNvSpPr txBox="1"/>
          <p:nvPr>
            <p:ph idx="16" type="title"/>
          </p:nvPr>
        </p:nvSpPr>
        <p:spPr>
          <a:xfrm>
            <a:off x="93381" y="502775"/>
            <a:ext cx="7178100" cy="7851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solidFill>
                  <a:schemeClr val="dk2"/>
                </a:solidFill>
              </a:defRPr>
            </a:lvl1pPr>
            <a:lvl2pPr lvl="1">
              <a:lnSpc>
                <a:spcPct val="115000"/>
              </a:lnSpc>
              <a:spcBef>
                <a:spcPts val="0"/>
              </a:spcBef>
              <a:spcAft>
                <a:spcPts val="0"/>
              </a:spcAft>
              <a:buNone/>
              <a:defRPr sz="3600">
                <a:solidFill>
                  <a:schemeClr val="dk2"/>
                </a:solidFill>
              </a:defRPr>
            </a:lvl2pPr>
            <a:lvl3pPr lvl="2">
              <a:lnSpc>
                <a:spcPct val="115000"/>
              </a:lnSpc>
              <a:spcBef>
                <a:spcPts val="0"/>
              </a:spcBef>
              <a:spcAft>
                <a:spcPts val="0"/>
              </a:spcAft>
              <a:buNone/>
              <a:defRPr sz="3600">
                <a:solidFill>
                  <a:schemeClr val="dk2"/>
                </a:solidFill>
              </a:defRPr>
            </a:lvl3pPr>
            <a:lvl4pPr lvl="3">
              <a:lnSpc>
                <a:spcPct val="115000"/>
              </a:lnSpc>
              <a:spcBef>
                <a:spcPts val="0"/>
              </a:spcBef>
              <a:spcAft>
                <a:spcPts val="0"/>
              </a:spcAft>
              <a:buNone/>
              <a:defRPr sz="3600">
                <a:solidFill>
                  <a:schemeClr val="dk2"/>
                </a:solidFill>
              </a:defRPr>
            </a:lvl4pPr>
            <a:lvl5pPr lvl="4">
              <a:lnSpc>
                <a:spcPct val="115000"/>
              </a:lnSpc>
              <a:spcBef>
                <a:spcPts val="0"/>
              </a:spcBef>
              <a:spcAft>
                <a:spcPts val="0"/>
              </a:spcAft>
              <a:buNone/>
              <a:defRPr sz="3600">
                <a:solidFill>
                  <a:schemeClr val="dk2"/>
                </a:solidFill>
              </a:defRPr>
            </a:lvl5pPr>
            <a:lvl6pPr lvl="5">
              <a:lnSpc>
                <a:spcPct val="115000"/>
              </a:lnSpc>
              <a:spcBef>
                <a:spcPts val="0"/>
              </a:spcBef>
              <a:spcAft>
                <a:spcPts val="0"/>
              </a:spcAft>
              <a:buNone/>
              <a:defRPr sz="3600">
                <a:solidFill>
                  <a:schemeClr val="dk2"/>
                </a:solidFill>
              </a:defRPr>
            </a:lvl6pPr>
            <a:lvl7pPr lvl="6">
              <a:lnSpc>
                <a:spcPct val="115000"/>
              </a:lnSpc>
              <a:spcBef>
                <a:spcPts val="0"/>
              </a:spcBef>
              <a:spcAft>
                <a:spcPts val="0"/>
              </a:spcAft>
              <a:buNone/>
              <a:defRPr sz="3600">
                <a:solidFill>
                  <a:schemeClr val="dk2"/>
                </a:solidFill>
              </a:defRPr>
            </a:lvl7pPr>
            <a:lvl8pPr lvl="7">
              <a:lnSpc>
                <a:spcPct val="115000"/>
              </a:lnSpc>
              <a:spcBef>
                <a:spcPts val="0"/>
              </a:spcBef>
              <a:spcAft>
                <a:spcPts val="0"/>
              </a:spcAft>
              <a:buNone/>
              <a:defRPr sz="3600">
                <a:solidFill>
                  <a:schemeClr val="dk2"/>
                </a:solidFill>
              </a:defRPr>
            </a:lvl8pPr>
            <a:lvl9pPr lvl="8">
              <a:lnSpc>
                <a:spcPct val="115000"/>
              </a:lnSpc>
              <a:spcBef>
                <a:spcPts val="0"/>
              </a:spcBef>
              <a:spcAft>
                <a:spcPts val="0"/>
              </a:spcAft>
              <a:buNone/>
              <a:defRPr sz="3600">
                <a:solidFill>
                  <a:schemeClr val="dk2"/>
                </a:solidFill>
              </a:defRPr>
            </a:lvl9pPr>
          </a:lstStyle>
          <a:p/>
        </p:txBody>
      </p:sp>
      <p:sp>
        <p:nvSpPr>
          <p:cNvPr id="441" name="Google Shape;441;p30"/>
          <p:cNvSpPr txBox="1"/>
          <p:nvPr>
            <p:ph idx="17"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Project Roadmap">
  <p:cSld name="BLANK_1_1_1_1_1_1_1_1_1_1_3_1">
    <p:bg>
      <p:bgPr>
        <a:solidFill>
          <a:schemeClr val="lt1"/>
        </a:solidFill>
      </p:bgPr>
    </p:bg>
    <p:spTree>
      <p:nvGrpSpPr>
        <p:cNvPr id="442" name="Shape 442"/>
        <p:cNvGrpSpPr/>
        <p:nvPr/>
      </p:nvGrpSpPr>
      <p:grpSpPr>
        <a:xfrm>
          <a:off x="0" y="0"/>
          <a:ext cx="0" cy="0"/>
          <a:chOff x="0" y="0"/>
          <a:chExt cx="0" cy="0"/>
        </a:xfrm>
      </p:grpSpPr>
      <p:sp>
        <p:nvSpPr>
          <p:cNvPr id="443" name="Google Shape;443;p31"/>
          <p:cNvSpPr txBox="1"/>
          <p:nvPr>
            <p:ph type="title"/>
          </p:nvPr>
        </p:nvSpPr>
        <p:spPr>
          <a:xfrm>
            <a:off x="134550" y="1339350"/>
            <a:ext cx="1119600" cy="297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9pPr>
          </a:lstStyle>
          <a:p/>
        </p:txBody>
      </p:sp>
      <p:sp>
        <p:nvSpPr>
          <p:cNvPr id="444" name="Google Shape;444;p31"/>
          <p:cNvSpPr txBox="1"/>
          <p:nvPr>
            <p:ph idx="2" type="title"/>
          </p:nvPr>
        </p:nvSpPr>
        <p:spPr>
          <a:xfrm>
            <a:off x="1326150" y="904338"/>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9pPr>
          </a:lstStyle>
          <a:p/>
        </p:txBody>
      </p:sp>
      <p:sp>
        <p:nvSpPr>
          <p:cNvPr id="445" name="Google Shape;445;p31"/>
          <p:cNvSpPr txBox="1"/>
          <p:nvPr>
            <p:ph idx="3" type="title"/>
          </p:nvPr>
        </p:nvSpPr>
        <p:spPr>
          <a:xfrm>
            <a:off x="3877025" y="904338"/>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9pPr>
          </a:lstStyle>
          <a:p/>
        </p:txBody>
      </p:sp>
      <p:sp>
        <p:nvSpPr>
          <p:cNvPr id="446" name="Google Shape;446;p31"/>
          <p:cNvSpPr txBox="1"/>
          <p:nvPr>
            <p:ph idx="4" type="title"/>
          </p:nvPr>
        </p:nvSpPr>
        <p:spPr>
          <a:xfrm>
            <a:off x="6291700" y="904338"/>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9pPr>
          </a:lstStyle>
          <a:p/>
        </p:txBody>
      </p:sp>
      <p:sp>
        <p:nvSpPr>
          <p:cNvPr id="447" name="Google Shape;447;p31"/>
          <p:cNvSpPr txBox="1"/>
          <p:nvPr>
            <p:ph idx="5" type="title"/>
          </p:nvPr>
        </p:nvSpPr>
        <p:spPr>
          <a:xfrm>
            <a:off x="134550" y="2545225"/>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9pPr>
          </a:lstStyle>
          <a:p/>
        </p:txBody>
      </p:sp>
      <p:sp>
        <p:nvSpPr>
          <p:cNvPr id="448" name="Google Shape;448;p31"/>
          <p:cNvSpPr txBox="1"/>
          <p:nvPr>
            <p:ph idx="6" type="title"/>
          </p:nvPr>
        </p:nvSpPr>
        <p:spPr>
          <a:xfrm>
            <a:off x="134550" y="3703975"/>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9pPr>
          </a:lstStyle>
          <a:p/>
        </p:txBody>
      </p:sp>
      <p:sp>
        <p:nvSpPr>
          <p:cNvPr id="449" name="Google Shape;449;p31"/>
          <p:cNvSpPr txBox="1"/>
          <p:nvPr>
            <p:ph idx="7" type="title"/>
          </p:nvPr>
        </p:nvSpPr>
        <p:spPr>
          <a:xfrm>
            <a:off x="3877025" y="1339350"/>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None/>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450" name="Google Shape;450;p31"/>
          <p:cNvSpPr txBox="1"/>
          <p:nvPr>
            <p:ph idx="8" type="title"/>
          </p:nvPr>
        </p:nvSpPr>
        <p:spPr>
          <a:xfrm>
            <a:off x="3877025" y="2552413"/>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9pPr>
          </a:lstStyle>
          <a:p/>
        </p:txBody>
      </p:sp>
      <p:sp>
        <p:nvSpPr>
          <p:cNvPr id="451" name="Google Shape;451;p31"/>
          <p:cNvSpPr txBox="1"/>
          <p:nvPr>
            <p:ph idx="9" type="title"/>
          </p:nvPr>
        </p:nvSpPr>
        <p:spPr>
          <a:xfrm>
            <a:off x="3877025" y="3711169"/>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9pPr>
          </a:lstStyle>
          <a:p/>
        </p:txBody>
      </p:sp>
      <p:sp>
        <p:nvSpPr>
          <p:cNvPr id="452" name="Google Shape;452;p31"/>
          <p:cNvSpPr txBox="1"/>
          <p:nvPr>
            <p:ph idx="13" type="title"/>
          </p:nvPr>
        </p:nvSpPr>
        <p:spPr>
          <a:xfrm>
            <a:off x="6427900" y="2552413"/>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000"/>
              <a:buFont typeface="Sora"/>
              <a:buChar char="➔"/>
              <a:defRPr sz="1000">
                <a:latin typeface="Sora"/>
                <a:ea typeface="Sora"/>
                <a:cs typeface="Sora"/>
                <a:sym typeface="Sora"/>
              </a:defRPr>
            </a:lvl1pPr>
            <a:lvl2pPr lvl="1">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9pPr>
          </a:lstStyle>
          <a:p/>
        </p:txBody>
      </p:sp>
      <p:sp>
        <p:nvSpPr>
          <p:cNvPr id="453" name="Google Shape;453;p31"/>
          <p:cNvSpPr txBox="1"/>
          <p:nvPr>
            <p:ph idx="14" type="title"/>
          </p:nvPr>
        </p:nvSpPr>
        <p:spPr>
          <a:xfrm>
            <a:off x="6427900" y="1339350"/>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000"/>
              <a:buFont typeface="Sora"/>
              <a:buChar char="➔"/>
              <a:defRPr sz="1000">
                <a:latin typeface="Sora"/>
                <a:ea typeface="Sora"/>
                <a:cs typeface="Sora"/>
                <a:sym typeface="Sora"/>
              </a:defRPr>
            </a:lvl1pPr>
            <a:lvl2pPr lvl="1">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9pPr>
          </a:lstStyle>
          <a:p/>
        </p:txBody>
      </p:sp>
      <p:sp>
        <p:nvSpPr>
          <p:cNvPr id="454" name="Google Shape;454;p31"/>
          <p:cNvSpPr txBox="1"/>
          <p:nvPr>
            <p:ph idx="15" type="title"/>
          </p:nvPr>
        </p:nvSpPr>
        <p:spPr>
          <a:xfrm>
            <a:off x="6427900" y="3711169"/>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000"/>
              <a:buFont typeface="Sora"/>
              <a:buChar char="➔"/>
              <a:defRPr sz="1000">
                <a:latin typeface="Sora"/>
                <a:ea typeface="Sora"/>
                <a:cs typeface="Sora"/>
                <a:sym typeface="Sora"/>
              </a:defRPr>
            </a:lvl1pPr>
            <a:lvl2pPr lvl="1">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9pPr>
          </a:lstStyle>
          <a:p/>
        </p:txBody>
      </p:sp>
      <p:sp>
        <p:nvSpPr>
          <p:cNvPr id="455" name="Google Shape;455;p31"/>
          <p:cNvSpPr txBox="1"/>
          <p:nvPr>
            <p:ph idx="16" type="title"/>
          </p:nvPr>
        </p:nvSpPr>
        <p:spPr>
          <a:xfrm>
            <a:off x="1326150" y="1339350"/>
            <a:ext cx="2296500" cy="924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None/>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456" name="Google Shape;456;p31"/>
          <p:cNvSpPr txBox="1"/>
          <p:nvPr>
            <p:ph idx="17" type="title"/>
          </p:nvPr>
        </p:nvSpPr>
        <p:spPr>
          <a:xfrm>
            <a:off x="1326150" y="2545213"/>
            <a:ext cx="2296500" cy="924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None/>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457" name="Google Shape;457;p31"/>
          <p:cNvSpPr txBox="1"/>
          <p:nvPr>
            <p:ph idx="18" type="title"/>
          </p:nvPr>
        </p:nvSpPr>
        <p:spPr>
          <a:xfrm>
            <a:off x="1326150" y="3703969"/>
            <a:ext cx="2296500" cy="924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None/>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458" name="Google Shape;458;p31"/>
          <p:cNvSpPr txBox="1"/>
          <p:nvPr>
            <p:ph idx="19"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459" name="Google Shape;459;p31"/>
          <p:cNvSpPr txBox="1"/>
          <p:nvPr>
            <p:ph idx="20" type="title"/>
          </p:nvPr>
        </p:nvSpPr>
        <p:spPr>
          <a:xfrm>
            <a:off x="38100" y="319650"/>
            <a:ext cx="3116700" cy="520200"/>
          </a:xfrm>
          <a:prstGeom prst="rect">
            <a:avLst/>
          </a:prstGeom>
        </p:spPr>
        <p:txBody>
          <a:bodyPr anchorCtr="0" anchor="t" bIns="91425" lIns="182875" spcFirstLastPara="1" rIns="91425" wrap="square" tIns="91425">
            <a:spAutoFit/>
          </a:bodyPr>
          <a:lstStyle>
            <a:lvl1pPr lvl="0">
              <a:spcBef>
                <a:spcPts val="0"/>
              </a:spcBef>
              <a:spcAft>
                <a:spcPts val="0"/>
              </a:spcAft>
              <a:buNone/>
              <a:defRPr sz="1600">
                <a:solidFill>
                  <a:schemeClr val="accent3"/>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3"/>
                </a:solidFill>
              </a:defRPr>
            </a:lvl2pPr>
            <a:lvl3pPr lvl="2">
              <a:lnSpc>
                <a:spcPct val="115000"/>
              </a:lnSpc>
              <a:spcBef>
                <a:spcPts val="0"/>
              </a:spcBef>
              <a:spcAft>
                <a:spcPts val="0"/>
              </a:spcAft>
              <a:buNone/>
              <a:defRPr sz="1800">
                <a:solidFill>
                  <a:schemeClr val="accent3"/>
                </a:solidFill>
              </a:defRPr>
            </a:lvl3pPr>
            <a:lvl4pPr lvl="3">
              <a:lnSpc>
                <a:spcPct val="115000"/>
              </a:lnSpc>
              <a:spcBef>
                <a:spcPts val="0"/>
              </a:spcBef>
              <a:spcAft>
                <a:spcPts val="0"/>
              </a:spcAft>
              <a:buNone/>
              <a:defRPr sz="1800">
                <a:solidFill>
                  <a:schemeClr val="accent3"/>
                </a:solidFill>
              </a:defRPr>
            </a:lvl4pPr>
            <a:lvl5pPr lvl="4">
              <a:lnSpc>
                <a:spcPct val="115000"/>
              </a:lnSpc>
              <a:spcBef>
                <a:spcPts val="0"/>
              </a:spcBef>
              <a:spcAft>
                <a:spcPts val="0"/>
              </a:spcAft>
              <a:buNone/>
              <a:defRPr sz="1800">
                <a:solidFill>
                  <a:schemeClr val="accent3"/>
                </a:solidFill>
              </a:defRPr>
            </a:lvl5pPr>
            <a:lvl6pPr lvl="5">
              <a:lnSpc>
                <a:spcPct val="115000"/>
              </a:lnSpc>
              <a:spcBef>
                <a:spcPts val="0"/>
              </a:spcBef>
              <a:spcAft>
                <a:spcPts val="0"/>
              </a:spcAft>
              <a:buNone/>
              <a:defRPr sz="1800">
                <a:solidFill>
                  <a:schemeClr val="accent3"/>
                </a:solidFill>
              </a:defRPr>
            </a:lvl6pPr>
            <a:lvl7pPr lvl="6">
              <a:lnSpc>
                <a:spcPct val="115000"/>
              </a:lnSpc>
              <a:spcBef>
                <a:spcPts val="0"/>
              </a:spcBef>
              <a:spcAft>
                <a:spcPts val="0"/>
              </a:spcAft>
              <a:buNone/>
              <a:defRPr sz="1800">
                <a:solidFill>
                  <a:schemeClr val="accent3"/>
                </a:solidFill>
              </a:defRPr>
            </a:lvl7pPr>
            <a:lvl8pPr lvl="7">
              <a:lnSpc>
                <a:spcPct val="115000"/>
              </a:lnSpc>
              <a:spcBef>
                <a:spcPts val="0"/>
              </a:spcBef>
              <a:spcAft>
                <a:spcPts val="0"/>
              </a:spcAft>
              <a:buNone/>
              <a:defRPr sz="1800">
                <a:solidFill>
                  <a:schemeClr val="accent3"/>
                </a:solidFill>
              </a:defRPr>
            </a:lvl8pPr>
            <a:lvl9pPr lvl="8">
              <a:lnSpc>
                <a:spcPct val="115000"/>
              </a:lnSpc>
              <a:spcBef>
                <a:spcPts val="0"/>
              </a:spcBef>
              <a:spcAft>
                <a:spcPts val="0"/>
              </a:spcAft>
              <a:buNone/>
              <a:defRPr sz="1800">
                <a:solidFill>
                  <a:schemeClr val="accent3"/>
                </a:solidFill>
              </a:defRPr>
            </a:lvl9pPr>
          </a:lstStyle>
          <a:p/>
        </p:txBody>
      </p:sp>
      <p:sp>
        <p:nvSpPr>
          <p:cNvPr id="460" name="Google Shape;460;p31"/>
          <p:cNvSpPr txBox="1"/>
          <p:nvPr>
            <p:ph idx="21"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admap">
  <p:cSld name="BLANK_1_1_1_1_1_1_1_1_1_1_2">
    <p:spTree>
      <p:nvGrpSpPr>
        <p:cNvPr id="461" name="Shape 461"/>
        <p:cNvGrpSpPr/>
        <p:nvPr/>
      </p:nvGrpSpPr>
      <p:grpSpPr>
        <a:xfrm>
          <a:off x="0" y="0"/>
          <a:ext cx="0" cy="0"/>
          <a:chOff x="0" y="0"/>
          <a:chExt cx="0" cy="0"/>
        </a:xfrm>
      </p:grpSpPr>
      <p:sp>
        <p:nvSpPr>
          <p:cNvPr id="462" name="Google Shape;462;p32"/>
          <p:cNvSpPr/>
          <p:nvPr/>
        </p:nvSpPr>
        <p:spPr>
          <a:xfrm>
            <a:off x="8210550" y="-7150"/>
            <a:ext cx="945375" cy="1453000"/>
          </a:xfrm>
          <a:custGeom>
            <a:rect b="b" l="l" r="r" t="t"/>
            <a:pathLst>
              <a:path extrusionOk="0" h="58120" w="37815">
                <a:moveTo>
                  <a:pt x="0" y="35846"/>
                </a:moveTo>
                <a:lnTo>
                  <a:pt x="37815" y="58120"/>
                </a:lnTo>
                <a:lnTo>
                  <a:pt x="37589" y="0"/>
                </a:lnTo>
                <a:lnTo>
                  <a:pt x="2413" y="32"/>
                </a:lnTo>
                <a:close/>
              </a:path>
            </a:pathLst>
          </a:custGeom>
          <a:solidFill>
            <a:schemeClr val="lt1"/>
          </a:solidFill>
          <a:ln>
            <a:noFill/>
          </a:ln>
        </p:spPr>
      </p:sp>
      <p:sp>
        <p:nvSpPr>
          <p:cNvPr id="463" name="Google Shape;463;p32"/>
          <p:cNvSpPr/>
          <p:nvPr/>
        </p:nvSpPr>
        <p:spPr>
          <a:xfrm>
            <a:off x="4614025" y="-6850"/>
            <a:ext cx="3659250" cy="1404775"/>
          </a:xfrm>
          <a:custGeom>
            <a:rect b="b" l="l" r="r" t="t"/>
            <a:pathLst>
              <a:path extrusionOk="0" h="56191" w="146370">
                <a:moveTo>
                  <a:pt x="5482" y="0"/>
                </a:moveTo>
                <a:lnTo>
                  <a:pt x="0" y="56191"/>
                </a:lnTo>
                <a:lnTo>
                  <a:pt x="144451" y="35907"/>
                </a:lnTo>
                <a:lnTo>
                  <a:pt x="146370" y="274"/>
                </a:lnTo>
                <a:close/>
              </a:path>
            </a:pathLst>
          </a:custGeom>
          <a:gradFill>
            <a:gsLst>
              <a:gs pos="0">
                <a:schemeClr val="accent3"/>
              </a:gs>
              <a:gs pos="35000">
                <a:schemeClr val="accent3"/>
              </a:gs>
              <a:gs pos="100000">
                <a:schemeClr val="accent1"/>
              </a:gs>
            </a:gsLst>
            <a:lin ang="8099331" scaled="0"/>
          </a:gradFill>
          <a:ln>
            <a:noFill/>
          </a:ln>
        </p:spPr>
      </p:sp>
      <p:sp>
        <p:nvSpPr>
          <p:cNvPr id="464" name="Google Shape;464;p32"/>
          <p:cNvSpPr txBox="1"/>
          <p:nvPr>
            <p:ph type="title"/>
          </p:nvPr>
        </p:nvSpPr>
        <p:spPr>
          <a:xfrm>
            <a:off x="115025" y="502775"/>
            <a:ext cx="58290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465" name="Google Shape;465;p32"/>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466" name="Google Shape;466;p32"/>
          <p:cNvSpPr txBox="1"/>
          <p:nvPr>
            <p:ph idx="3" type="title"/>
          </p:nvPr>
        </p:nvSpPr>
        <p:spPr>
          <a:xfrm>
            <a:off x="2117950" y="2031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467" name="Google Shape;467;p32"/>
          <p:cNvSpPr txBox="1"/>
          <p:nvPr>
            <p:ph idx="4" type="title"/>
          </p:nvPr>
        </p:nvSpPr>
        <p:spPr>
          <a:xfrm>
            <a:off x="3987300" y="2031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468" name="Google Shape;468;p32"/>
          <p:cNvSpPr txBox="1"/>
          <p:nvPr>
            <p:ph idx="5" type="title"/>
          </p:nvPr>
        </p:nvSpPr>
        <p:spPr>
          <a:xfrm>
            <a:off x="389050" y="2031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469" name="Google Shape;469;p32"/>
          <p:cNvSpPr txBox="1"/>
          <p:nvPr>
            <p:ph idx="6" type="title"/>
          </p:nvPr>
        </p:nvSpPr>
        <p:spPr>
          <a:xfrm>
            <a:off x="5858938" y="2031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470" name="Google Shape;470;p32"/>
          <p:cNvSpPr txBox="1"/>
          <p:nvPr>
            <p:ph idx="7" type="title"/>
          </p:nvPr>
        </p:nvSpPr>
        <p:spPr>
          <a:xfrm>
            <a:off x="7730563" y="1797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471" name="Google Shape;471;p32"/>
          <p:cNvSpPr txBox="1"/>
          <p:nvPr>
            <p:ph idx="1" type="body"/>
          </p:nvPr>
        </p:nvSpPr>
        <p:spPr>
          <a:xfrm>
            <a:off x="148300" y="2960850"/>
            <a:ext cx="1374600" cy="10563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472" name="Google Shape;472;p32"/>
          <p:cNvSpPr txBox="1"/>
          <p:nvPr>
            <p:ph idx="8" type="body"/>
          </p:nvPr>
        </p:nvSpPr>
        <p:spPr>
          <a:xfrm>
            <a:off x="3601450" y="2960850"/>
            <a:ext cx="1579500" cy="10563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473" name="Google Shape;473;p32"/>
          <p:cNvSpPr txBox="1"/>
          <p:nvPr>
            <p:ph idx="9" type="body"/>
          </p:nvPr>
        </p:nvSpPr>
        <p:spPr>
          <a:xfrm>
            <a:off x="5565675" y="2960850"/>
            <a:ext cx="1487700" cy="10563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474" name="Google Shape;474;p32"/>
          <p:cNvSpPr txBox="1"/>
          <p:nvPr>
            <p:ph idx="13" type="body"/>
          </p:nvPr>
        </p:nvSpPr>
        <p:spPr>
          <a:xfrm>
            <a:off x="7346300" y="3194850"/>
            <a:ext cx="1649400" cy="14397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1pPr>
            <a:lvl2pPr indent="-292100" lvl="1" marL="9144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2pPr>
            <a:lvl3pPr indent="-292100" lvl="2" marL="13716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3pPr>
            <a:lvl4pPr indent="-292100" lvl="3" marL="18288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4pPr>
            <a:lvl5pPr indent="-292100" lvl="4" marL="22860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5pPr>
            <a:lvl6pPr indent="-292100" lvl="5" marL="27432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6pPr>
            <a:lvl7pPr indent="-292100" lvl="6" marL="32004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7pPr>
            <a:lvl8pPr indent="-292100" lvl="7" marL="36576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8pPr>
            <a:lvl9pPr indent="-292100" lvl="8" marL="41148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9pPr>
          </a:lstStyle>
          <a:p/>
        </p:txBody>
      </p:sp>
      <p:sp>
        <p:nvSpPr>
          <p:cNvPr id="475" name="Google Shape;475;p32"/>
          <p:cNvSpPr txBox="1"/>
          <p:nvPr>
            <p:ph idx="14" type="body"/>
          </p:nvPr>
        </p:nvSpPr>
        <p:spPr>
          <a:xfrm>
            <a:off x="1842125" y="2960850"/>
            <a:ext cx="1374600" cy="10563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476" name="Google Shape;476;p32"/>
          <p:cNvSpPr txBox="1"/>
          <p:nvPr>
            <p:ph idx="15"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 4">
  <p:cSld name="BLANK_1_1_1_1_1_1_1_1_1_1_2_1">
    <p:spTree>
      <p:nvGrpSpPr>
        <p:cNvPr id="477" name="Shape 477"/>
        <p:cNvGrpSpPr/>
        <p:nvPr/>
      </p:nvGrpSpPr>
      <p:grpSpPr>
        <a:xfrm>
          <a:off x="0" y="0"/>
          <a:ext cx="0" cy="0"/>
          <a:chOff x="0" y="0"/>
          <a:chExt cx="0" cy="0"/>
        </a:xfrm>
      </p:grpSpPr>
      <p:grpSp>
        <p:nvGrpSpPr>
          <p:cNvPr id="478" name="Google Shape;478;p33"/>
          <p:cNvGrpSpPr/>
          <p:nvPr/>
        </p:nvGrpSpPr>
        <p:grpSpPr>
          <a:xfrm flipH="1">
            <a:off x="3199575" y="156175"/>
            <a:ext cx="1851000" cy="1225325"/>
            <a:chOff x="461225" y="3875100"/>
            <a:chExt cx="1851000" cy="1225325"/>
          </a:xfrm>
        </p:grpSpPr>
        <p:grpSp>
          <p:nvGrpSpPr>
            <p:cNvPr id="479" name="Google Shape;479;p33"/>
            <p:cNvGrpSpPr/>
            <p:nvPr/>
          </p:nvGrpSpPr>
          <p:grpSpPr>
            <a:xfrm>
              <a:off x="461225" y="3875100"/>
              <a:ext cx="1851000" cy="114600"/>
              <a:chOff x="461225" y="3504775"/>
              <a:chExt cx="1851000" cy="114600"/>
            </a:xfrm>
          </p:grpSpPr>
          <p:sp>
            <p:nvSpPr>
              <p:cNvPr id="480" name="Google Shape;480;p33"/>
              <p:cNvSpPr/>
              <p:nvPr/>
            </p:nvSpPr>
            <p:spPr>
              <a:xfrm>
                <a:off x="4612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81" name="Google Shape;481;p33"/>
              <p:cNvSpPr/>
              <p:nvPr/>
            </p:nvSpPr>
            <p:spPr>
              <a:xfrm>
                <a:off x="8314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82" name="Google Shape;482;p33"/>
              <p:cNvSpPr/>
              <p:nvPr/>
            </p:nvSpPr>
            <p:spPr>
              <a:xfrm>
                <a:off x="12016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83" name="Google Shape;483;p33"/>
              <p:cNvSpPr/>
              <p:nvPr/>
            </p:nvSpPr>
            <p:spPr>
              <a:xfrm>
                <a:off x="15718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84" name="Google Shape;484;p33"/>
              <p:cNvSpPr/>
              <p:nvPr/>
            </p:nvSpPr>
            <p:spPr>
              <a:xfrm>
                <a:off x="19420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485" name="Google Shape;485;p33"/>
            <p:cNvGrpSpPr/>
            <p:nvPr/>
          </p:nvGrpSpPr>
          <p:grpSpPr>
            <a:xfrm>
              <a:off x="461225" y="3989700"/>
              <a:ext cx="1480800" cy="1110725"/>
              <a:chOff x="461225" y="3249175"/>
              <a:chExt cx="1480800" cy="1110725"/>
            </a:xfrm>
          </p:grpSpPr>
          <p:sp>
            <p:nvSpPr>
              <p:cNvPr id="486" name="Google Shape;486;p33"/>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87" name="Google Shape;487;p3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88" name="Google Shape;488;p3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89" name="Google Shape;489;p33"/>
              <p:cNvSpPr/>
              <p:nvPr/>
            </p:nvSpPr>
            <p:spPr>
              <a:xfrm>
                <a:off x="1201625" y="3989700"/>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490" name="Google Shape;490;p33"/>
            <p:cNvGrpSpPr/>
            <p:nvPr/>
          </p:nvGrpSpPr>
          <p:grpSpPr>
            <a:xfrm>
              <a:off x="831425" y="4360025"/>
              <a:ext cx="1480800" cy="370200"/>
              <a:chOff x="831425" y="3249175"/>
              <a:chExt cx="1480800" cy="370200"/>
            </a:xfrm>
          </p:grpSpPr>
          <p:sp>
            <p:nvSpPr>
              <p:cNvPr id="491" name="Google Shape;491;p3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92" name="Google Shape;492;p3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93" name="Google Shape;493;p3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494" name="Google Shape;494;p3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495" name="Google Shape;495;p33"/>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496" name="Google Shape;496;p33"/>
          <p:cNvSpPr/>
          <p:nvPr/>
        </p:nvSpPr>
        <p:spPr>
          <a:xfrm>
            <a:off x="5023375" y="3994875"/>
            <a:ext cx="3941541" cy="1148616"/>
          </a:xfrm>
          <a:custGeom>
            <a:rect b="b" l="l" r="r" t="t"/>
            <a:pathLst>
              <a:path extrusionOk="0" h="47273" w="109754">
                <a:moveTo>
                  <a:pt x="93188" y="0"/>
                </a:moveTo>
                <a:lnTo>
                  <a:pt x="91918" y="29"/>
                </a:lnTo>
                <a:lnTo>
                  <a:pt x="90619" y="87"/>
                </a:lnTo>
                <a:lnTo>
                  <a:pt x="89292" y="144"/>
                </a:lnTo>
                <a:lnTo>
                  <a:pt x="87906" y="260"/>
                </a:lnTo>
                <a:lnTo>
                  <a:pt x="86521" y="404"/>
                </a:lnTo>
                <a:lnTo>
                  <a:pt x="85107" y="606"/>
                </a:lnTo>
                <a:lnTo>
                  <a:pt x="83664" y="808"/>
                </a:lnTo>
                <a:lnTo>
                  <a:pt x="82163" y="1039"/>
                </a:lnTo>
                <a:lnTo>
                  <a:pt x="80663" y="1328"/>
                </a:lnTo>
                <a:lnTo>
                  <a:pt x="79162" y="1616"/>
                </a:lnTo>
                <a:lnTo>
                  <a:pt x="77604" y="1963"/>
                </a:lnTo>
                <a:lnTo>
                  <a:pt x="76045" y="2309"/>
                </a:lnTo>
                <a:lnTo>
                  <a:pt x="74458" y="2713"/>
                </a:lnTo>
                <a:lnTo>
                  <a:pt x="72842" y="3146"/>
                </a:lnTo>
                <a:lnTo>
                  <a:pt x="71226" y="3579"/>
                </a:lnTo>
                <a:lnTo>
                  <a:pt x="69581" y="4069"/>
                </a:lnTo>
                <a:lnTo>
                  <a:pt x="67907" y="4560"/>
                </a:lnTo>
                <a:lnTo>
                  <a:pt x="66233" y="5108"/>
                </a:lnTo>
                <a:lnTo>
                  <a:pt x="64559" y="5657"/>
                </a:lnTo>
                <a:lnTo>
                  <a:pt x="62856" y="6263"/>
                </a:lnTo>
                <a:lnTo>
                  <a:pt x="61154" y="6869"/>
                </a:lnTo>
                <a:lnTo>
                  <a:pt x="59422" y="7504"/>
                </a:lnTo>
                <a:lnTo>
                  <a:pt x="57690" y="8167"/>
                </a:lnTo>
                <a:lnTo>
                  <a:pt x="55959" y="8860"/>
                </a:lnTo>
                <a:lnTo>
                  <a:pt x="54227" y="9582"/>
                </a:lnTo>
                <a:lnTo>
                  <a:pt x="52467" y="10332"/>
                </a:lnTo>
                <a:lnTo>
                  <a:pt x="50735" y="11082"/>
                </a:lnTo>
                <a:lnTo>
                  <a:pt x="48975" y="11890"/>
                </a:lnTo>
                <a:lnTo>
                  <a:pt x="47214" y="12698"/>
                </a:lnTo>
                <a:lnTo>
                  <a:pt x="45454" y="13535"/>
                </a:lnTo>
                <a:lnTo>
                  <a:pt x="43694" y="14401"/>
                </a:lnTo>
                <a:lnTo>
                  <a:pt x="41933" y="15296"/>
                </a:lnTo>
                <a:lnTo>
                  <a:pt x="40230" y="16190"/>
                </a:lnTo>
                <a:lnTo>
                  <a:pt x="38528" y="17085"/>
                </a:lnTo>
                <a:lnTo>
                  <a:pt x="36825" y="18009"/>
                </a:lnTo>
                <a:lnTo>
                  <a:pt x="35122" y="18961"/>
                </a:lnTo>
                <a:lnTo>
                  <a:pt x="33477" y="19913"/>
                </a:lnTo>
                <a:lnTo>
                  <a:pt x="31832" y="20895"/>
                </a:lnTo>
                <a:lnTo>
                  <a:pt x="30187" y="21876"/>
                </a:lnTo>
                <a:lnTo>
                  <a:pt x="28600" y="22857"/>
                </a:lnTo>
                <a:lnTo>
                  <a:pt x="27013" y="23867"/>
                </a:lnTo>
                <a:lnTo>
                  <a:pt x="25454" y="24877"/>
                </a:lnTo>
                <a:lnTo>
                  <a:pt x="23925" y="25887"/>
                </a:lnTo>
                <a:lnTo>
                  <a:pt x="22395" y="26926"/>
                </a:lnTo>
                <a:lnTo>
                  <a:pt x="20923" y="27965"/>
                </a:lnTo>
                <a:lnTo>
                  <a:pt x="19480" y="29004"/>
                </a:lnTo>
                <a:lnTo>
                  <a:pt x="18037" y="30072"/>
                </a:lnTo>
                <a:lnTo>
                  <a:pt x="16652" y="31111"/>
                </a:lnTo>
                <a:lnTo>
                  <a:pt x="15354" y="32150"/>
                </a:lnTo>
                <a:lnTo>
                  <a:pt x="14084" y="33160"/>
                </a:lnTo>
                <a:lnTo>
                  <a:pt x="12843" y="34199"/>
                </a:lnTo>
                <a:lnTo>
                  <a:pt x="11631" y="35209"/>
                </a:lnTo>
                <a:lnTo>
                  <a:pt x="10447" y="36248"/>
                </a:lnTo>
                <a:lnTo>
                  <a:pt x="9293" y="37258"/>
                </a:lnTo>
                <a:lnTo>
                  <a:pt x="8196" y="38297"/>
                </a:lnTo>
                <a:lnTo>
                  <a:pt x="7129" y="39307"/>
                </a:lnTo>
                <a:lnTo>
                  <a:pt x="6090" y="40317"/>
                </a:lnTo>
                <a:lnTo>
                  <a:pt x="5108" y="41327"/>
                </a:lnTo>
                <a:lnTo>
                  <a:pt x="4156" y="42337"/>
                </a:lnTo>
                <a:lnTo>
                  <a:pt x="3233" y="43347"/>
                </a:lnTo>
                <a:lnTo>
                  <a:pt x="2367" y="44357"/>
                </a:lnTo>
                <a:lnTo>
                  <a:pt x="1530" y="45339"/>
                </a:lnTo>
                <a:lnTo>
                  <a:pt x="751" y="46320"/>
                </a:lnTo>
                <a:lnTo>
                  <a:pt x="0" y="47272"/>
                </a:lnTo>
                <a:lnTo>
                  <a:pt x="76016" y="47272"/>
                </a:lnTo>
                <a:lnTo>
                  <a:pt x="78152" y="45916"/>
                </a:lnTo>
                <a:lnTo>
                  <a:pt x="80230" y="44531"/>
                </a:lnTo>
                <a:lnTo>
                  <a:pt x="82250" y="43145"/>
                </a:lnTo>
                <a:lnTo>
                  <a:pt x="84241" y="41731"/>
                </a:lnTo>
                <a:lnTo>
                  <a:pt x="86146" y="40317"/>
                </a:lnTo>
                <a:lnTo>
                  <a:pt x="88022" y="38903"/>
                </a:lnTo>
                <a:lnTo>
                  <a:pt x="89840" y="37460"/>
                </a:lnTo>
                <a:lnTo>
                  <a:pt x="91572" y="36046"/>
                </a:lnTo>
                <a:lnTo>
                  <a:pt x="93245" y="34603"/>
                </a:lnTo>
                <a:lnTo>
                  <a:pt x="94862" y="33160"/>
                </a:lnTo>
                <a:lnTo>
                  <a:pt x="96420" y="31717"/>
                </a:lnTo>
                <a:lnTo>
                  <a:pt x="97892" y="30303"/>
                </a:lnTo>
                <a:lnTo>
                  <a:pt x="99277" y="28860"/>
                </a:lnTo>
                <a:lnTo>
                  <a:pt x="100605" y="27446"/>
                </a:lnTo>
                <a:lnTo>
                  <a:pt x="101846" y="26060"/>
                </a:lnTo>
                <a:lnTo>
                  <a:pt x="103000" y="24646"/>
                </a:lnTo>
                <a:lnTo>
                  <a:pt x="104068" y="23290"/>
                </a:lnTo>
                <a:lnTo>
                  <a:pt x="105049" y="21934"/>
                </a:lnTo>
                <a:lnTo>
                  <a:pt x="105944" y="20606"/>
                </a:lnTo>
                <a:lnTo>
                  <a:pt x="106752" y="19307"/>
                </a:lnTo>
                <a:lnTo>
                  <a:pt x="107444" y="18037"/>
                </a:lnTo>
                <a:lnTo>
                  <a:pt x="107791" y="17431"/>
                </a:lnTo>
                <a:lnTo>
                  <a:pt x="108079" y="16796"/>
                </a:lnTo>
                <a:lnTo>
                  <a:pt x="108339" y="16190"/>
                </a:lnTo>
                <a:lnTo>
                  <a:pt x="108599" y="15584"/>
                </a:lnTo>
                <a:lnTo>
                  <a:pt x="108830" y="15007"/>
                </a:lnTo>
                <a:lnTo>
                  <a:pt x="109032" y="14401"/>
                </a:lnTo>
                <a:lnTo>
                  <a:pt x="109205" y="13824"/>
                </a:lnTo>
                <a:lnTo>
                  <a:pt x="109349" y="13218"/>
                </a:lnTo>
                <a:lnTo>
                  <a:pt x="109493" y="12670"/>
                </a:lnTo>
                <a:lnTo>
                  <a:pt x="109609" y="12092"/>
                </a:lnTo>
                <a:lnTo>
                  <a:pt x="109667" y="11544"/>
                </a:lnTo>
                <a:lnTo>
                  <a:pt x="109724" y="10996"/>
                </a:lnTo>
                <a:lnTo>
                  <a:pt x="109753" y="10447"/>
                </a:lnTo>
                <a:lnTo>
                  <a:pt x="109753" y="9928"/>
                </a:lnTo>
                <a:lnTo>
                  <a:pt x="109753" y="9437"/>
                </a:lnTo>
                <a:lnTo>
                  <a:pt x="109695" y="8918"/>
                </a:lnTo>
                <a:lnTo>
                  <a:pt x="109609" y="8427"/>
                </a:lnTo>
                <a:lnTo>
                  <a:pt x="109522" y="7965"/>
                </a:lnTo>
                <a:lnTo>
                  <a:pt x="109378" y="7504"/>
                </a:lnTo>
                <a:lnTo>
                  <a:pt x="109234" y="7042"/>
                </a:lnTo>
                <a:lnTo>
                  <a:pt x="109060" y="6609"/>
                </a:lnTo>
                <a:lnTo>
                  <a:pt x="108858" y="6176"/>
                </a:lnTo>
                <a:lnTo>
                  <a:pt x="108656" y="5801"/>
                </a:lnTo>
                <a:lnTo>
                  <a:pt x="108426" y="5426"/>
                </a:lnTo>
                <a:lnTo>
                  <a:pt x="108195" y="5079"/>
                </a:lnTo>
                <a:lnTo>
                  <a:pt x="107935" y="4733"/>
                </a:lnTo>
                <a:lnTo>
                  <a:pt x="107646" y="4416"/>
                </a:lnTo>
                <a:lnTo>
                  <a:pt x="107358" y="4098"/>
                </a:lnTo>
                <a:lnTo>
                  <a:pt x="107011" y="3810"/>
                </a:lnTo>
                <a:lnTo>
                  <a:pt x="106694" y="3492"/>
                </a:lnTo>
                <a:lnTo>
                  <a:pt x="106319" y="3232"/>
                </a:lnTo>
                <a:lnTo>
                  <a:pt x="105944" y="2944"/>
                </a:lnTo>
                <a:lnTo>
                  <a:pt x="105568" y="2684"/>
                </a:lnTo>
                <a:lnTo>
                  <a:pt x="105164" y="2453"/>
                </a:lnTo>
                <a:lnTo>
                  <a:pt x="104732" y="2222"/>
                </a:lnTo>
                <a:lnTo>
                  <a:pt x="104270" y="1991"/>
                </a:lnTo>
                <a:lnTo>
                  <a:pt x="103808" y="1789"/>
                </a:lnTo>
                <a:lnTo>
                  <a:pt x="103317" y="1587"/>
                </a:lnTo>
                <a:lnTo>
                  <a:pt x="102307" y="1212"/>
                </a:lnTo>
                <a:lnTo>
                  <a:pt x="101211" y="895"/>
                </a:lnTo>
                <a:lnTo>
                  <a:pt x="100027" y="635"/>
                </a:lnTo>
                <a:lnTo>
                  <a:pt x="98815" y="404"/>
                </a:lnTo>
                <a:lnTo>
                  <a:pt x="97517" y="231"/>
                </a:lnTo>
                <a:lnTo>
                  <a:pt x="96131" y="116"/>
                </a:lnTo>
                <a:lnTo>
                  <a:pt x="94688" y="29"/>
                </a:lnTo>
                <a:lnTo>
                  <a:pt x="93188"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u="sng">
              <a:solidFill>
                <a:schemeClr val="lt1"/>
              </a:solidFill>
              <a:latin typeface="Sora"/>
              <a:ea typeface="Sora"/>
              <a:cs typeface="Sora"/>
              <a:sym typeface="Sora"/>
            </a:endParaRPr>
          </a:p>
        </p:txBody>
      </p:sp>
      <p:sp>
        <p:nvSpPr>
          <p:cNvPr id="497" name="Google Shape;497;p33"/>
          <p:cNvSpPr/>
          <p:nvPr/>
        </p:nvSpPr>
        <p:spPr>
          <a:xfrm rot="5400000">
            <a:off x="6364434" y="2363929"/>
            <a:ext cx="912991" cy="4646142"/>
          </a:xfrm>
          <a:custGeom>
            <a:rect b="b" l="l" r="r" t="t"/>
            <a:pathLst>
              <a:path extrusionOk="0" fill="none" h="93762" w="39886">
                <a:moveTo>
                  <a:pt x="39886" y="0"/>
                </a:moveTo>
                <a:lnTo>
                  <a:pt x="7330" y="0"/>
                </a:lnTo>
                <a:lnTo>
                  <a:pt x="7330" y="0"/>
                </a:lnTo>
                <a:lnTo>
                  <a:pt x="6362" y="3051"/>
                </a:lnTo>
                <a:lnTo>
                  <a:pt x="5470" y="6176"/>
                </a:lnTo>
                <a:lnTo>
                  <a:pt x="4614" y="9413"/>
                </a:lnTo>
                <a:lnTo>
                  <a:pt x="3832" y="12725"/>
                </a:lnTo>
                <a:lnTo>
                  <a:pt x="3088" y="16148"/>
                </a:lnTo>
                <a:lnTo>
                  <a:pt x="2456" y="19608"/>
                </a:lnTo>
                <a:lnTo>
                  <a:pt x="1860" y="23143"/>
                </a:lnTo>
                <a:lnTo>
                  <a:pt x="1340" y="26715"/>
                </a:lnTo>
                <a:lnTo>
                  <a:pt x="1340" y="26715"/>
                </a:lnTo>
                <a:lnTo>
                  <a:pt x="930" y="29989"/>
                </a:lnTo>
                <a:lnTo>
                  <a:pt x="633" y="33263"/>
                </a:lnTo>
                <a:lnTo>
                  <a:pt x="372" y="36463"/>
                </a:lnTo>
                <a:lnTo>
                  <a:pt x="186" y="39625"/>
                </a:lnTo>
                <a:lnTo>
                  <a:pt x="37" y="42714"/>
                </a:lnTo>
                <a:lnTo>
                  <a:pt x="0" y="45802"/>
                </a:lnTo>
                <a:lnTo>
                  <a:pt x="0" y="48778"/>
                </a:lnTo>
                <a:lnTo>
                  <a:pt x="112" y="51755"/>
                </a:lnTo>
                <a:lnTo>
                  <a:pt x="223" y="54620"/>
                </a:lnTo>
                <a:lnTo>
                  <a:pt x="447" y="57448"/>
                </a:lnTo>
                <a:lnTo>
                  <a:pt x="707" y="60201"/>
                </a:lnTo>
                <a:lnTo>
                  <a:pt x="1042" y="62843"/>
                </a:lnTo>
                <a:lnTo>
                  <a:pt x="1414" y="65447"/>
                </a:lnTo>
                <a:lnTo>
                  <a:pt x="1860" y="67940"/>
                </a:lnTo>
                <a:lnTo>
                  <a:pt x="2381" y="70358"/>
                </a:lnTo>
                <a:lnTo>
                  <a:pt x="2939" y="72665"/>
                </a:lnTo>
                <a:lnTo>
                  <a:pt x="3535" y="74898"/>
                </a:lnTo>
                <a:lnTo>
                  <a:pt x="4204" y="77018"/>
                </a:lnTo>
                <a:lnTo>
                  <a:pt x="4949" y="79028"/>
                </a:lnTo>
                <a:lnTo>
                  <a:pt x="5321" y="79995"/>
                </a:lnTo>
                <a:lnTo>
                  <a:pt x="5693" y="80925"/>
                </a:lnTo>
                <a:lnTo>
                  <a:pt x="6102" y="81855"/>
                </a:lnTo>
                <a:lnTo>
                  <a:pt x="6549" y="82748"/>
                </a:lnTo>
                <a:lnTo>
                  <a:pt x="6958" y="83567"/>
                </a:lnTo>
                <a:lnTo>
                  <a:pt x="7404" y="84385"/>
                </a:lnTo>
                <a:lnTo>
                  <a:pt x="7851" y="85204"/>
                </a:lnTo>
                <a:lnTo>
                  <a:pt x="8334" y="85948"/>
                </a:lnTo>
                <a:lnTo>
                  <a:pt x="8818" y="86692"/>
                </a:lnTo>
                <a:lnTo>
                  <a:pt x="9302" y="87362"/>
                </a:lnTo>
                <a:lnTo>
                  <a:pt x="9786" y="88032"/>
                </a:lnTo>
                <a:lnTo>
                  <a:pt x="10306" y="88664"/>
                </a:lnTo>
                <a:lnTo>
                  <a:pt x="10827" y="89259"/>
                </a:lnTo>
                <a:lnTo>
                  <a:pt x="11385" y="89818"/>
                </a:lnTo>
                <a:lnTo>
                  <a:pt x="11906" y="90338"/>
                </a:lnTo>
                <a:lnTo>
                  <a:pt x="12464" y="90822"/>
                </a:lnTo>
                <a:lnTo>
                  <a:pt x="13060" y="91306"/>
                </a:lnTo>
                <a:lnTo>
                  <a:pt x="13618" y="91715"/>
                </a:lnTo>
                <a:lnTo>
                  <a:pt x="14213" y="92087"/>
                </a:lnTo>
                <a:lnTo>
                  <a:pt x="14808" y="92422"/>
                </a:lnTo>
                <a:lnTo>
                  <a:pt x="15404" y="92757"/>
                </a:lnTo>
                <a:lnTo>
                  <a:pt x="16036" y="93017"/>
                </a:lnTo>
                <a:lnTo>
                  <a:pt x="16669" y="93241"/>
                </a:lnTo>
                <a:lnTo>
                  <a:pt x="17301" y="93427"/>
                </a:lnTo>
                <a:lnTo>
                  <a:pt x="17971" y="93575"/>
                </a:lnTo>
                <a:lnTo>
                  <a:pt x="18604" y="93687"/>
                </a:lnTo>
                <a:lnTo>
                  <a:pt x="18604" y="93687"/>
                </a:lnTo>
                <a:lnTo>
                  <a:pt x="19311" y="93762"/>
                </a:lnTo>
                <a:lnTo>
                  <a:pt x="20017" y="93762"/>
                </a:lnTo>
                <a:lnTo>
                  <a:pt x="20017" y="93762"/>
                </a:lnTo>
                <a:lnTo>
                  <a:pt x="20650" y="93762"/>
                </a:lnTo>
                <a:lnTo>
                  <a:pt x="21320" y="93687"/>
                </a:lnTo>
                <a:lnTo>
                  <a:pt x="21952" y="93613"/>
                </a:lnTo>
                <a:lnTo>
                  <a:pt x="22622" y="93464"/>
                </a:lnTo>
                <a:lnTo>
                  <a:pt x="23254" y="93315"/>
                </a:lnTo>
                <a:lnTo>
                  <a:pt x="23924" y="93092"/>
                </a:lnTo>
                <a:lnTo>
                  <a:pt x="24557" y="92831"/>
                </a:lnTo>
                <a:lnTo>
                  <a:pt x="25189" y="92571"/>
                </a:lnTo>
                <a:lnTo>
                  <a:pt x="25859" y="92236"/>
                </a:lnTo>
                <a:lnTo>
                  <a:pt x="26491" y="91901"/>
                </a:lnTo>
                <a:lnTo>
                  <a:pt x="27124" y="91529"/>
                </a:lnTo>
                <a:lnTo>
                  <a:pt x="27794" y="91083"/>
                </a:lnTo>
                <a:lnTo>
                  <a:pt x="28426" y="90636"/>
                </a:lnTo>
                <a:lnTo>
                  <a:pt x="29059" y="90152"/>
                </a:lnTo>
                <a:lnTo>
                  <a:pt x="29691" y="89632"/>
                </a:lnTo>
                <a:lnTo>
                  <a:pt x="30324" y="89073"/>
                </a:lnTo>
                <a:lnTo>
                  <a:pt x="30956" y="88515"/>
                </a:lnTo>
                <a:lnTo>
                  <a:pt x="31589" y="87883"/>
                </a:lnTo>
                <a:lnTo>
                  <a:pt x="32221" y="87250"/>
                </a:lnTo>
                <a:lnTo>
                  <a:pt x="32817" y="86581"/>
                </a:lnTo>
                <a:lnTo>
                  <a:pt x="33449" y="85874"/>
                </a:lnTo>
                <a:lnTo>
                  <a:pt x="34045" y="85129"/>
                </a:lnTo>
                <a:lnTo>
                  <a:pt x="35272" y="83567"/>
                </a:lnTo>
                <a:lnTo>
                  <a:pt x="36463" y="81892"/>
                </a:lnTo>
                <a:lnTo>
                  <a:pt x="37616" y="80107"/>
                </a:lnTo>
                <a:lnTo>
                  <a:pt x="38770" y="78209"/>
                </a:lnTo>
                <a:lnTo>
                  <a:pt x="39886" y="76200"/>
                </a:lnTo>
                <a:lnTo>
                  <a:pt x="39886" y="0"/>
                </a:lnTo>
                <a:lnTo>
                  <a:pt x="39886"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498" name="Google Shape;498;p33"/>
          <p:cNvSpPr txBox="1"/>
          <p:nvPr>
            <p:ph idx="2" type="title"/>
          </p:nvPr>
        </p:nvSpPr>
        <p:spPr>
          <a:xfrm>
            <a:off x="115025" y="502775"/>
            <a:ext cx="39417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499" name="Google Shape;499;p33"/>
          <p:cNvSpPr/>
          <p:nvPr/>
        </p:nvSpPr>
        <p:spPr>
          <a:xfrm>
            <a:off x="1643225" y="-725"/>
            <a:ext cx="5761425" cy="711800"/>
          </a:xfrm>
          <a:custGeom>
            <a:rect b="b" l="l" r="r" t="t"/>
            <a:pathLst>
              <a:path extrusionOk="0" h="28472" w="230457">
                <a:moveTo>
                  <a:pt x="0" y="0"/>
                </a:moveTo>
                <a:lnTo>
                  <a:pt x="230457" y="28472"/>
                </a:lnTo>
                <a:lnTo>
                  <a:pt x="220381" y="20"/>
                </a:lnTo>
                <a:close/>
              </a:path>
            </a:pathLst>
          </a:custGeom>
          <a:solidFill>
            <a:schemeClr val="lt1"/>
          </a:solidFill>
          <a:ln>
            <a:noFill/>
          </a:ln>
        </p:spPr>
      </p:sp>
      <p:sp>
        <p:nvSpPr>
          <p:cNvPr id="500" name="Google Shape;500;p33"/>
          <p:cNvSpPr/>
          <p:nvPr/>
        </p:nvSpPr>
        <p:spPr>
          <a:xfrm>
            <a:off x="7140700" y="-1350"/>
            <a:ext cx="2003375" cy="714225"/>
          </a:xfrm>
          <a:custGeom>
            <a:rect b="b" l="l" r="r" t="t"/>
            <a:pathLst>
              <a:path extrusionOk="0" h="28569" w="80135">
                <a:moveTo>
                  <a:pt x="10558" y="28569"/>
                </a:moveTo>
                <a:lnTo>
                  <a:pt x="67491" y="18220"/>
                </a:lnTo>
                <a:lnTo>
                  <a:pt x="80135" y="0"/>
                </a:lnTo>
                <a:lnTo>
                  <a:pt x="0" y="45"/>
                </a:lnTo>
                <a:close/>
              </a:path>
            </a:pathLst>
          </a:custGeom>
          <a:gradFill>
            <a:gsLst>
              <a:gs pos="0">
                <a:schemeClr val="accent2"/>
              </a:gs>
              <a:gs pos="21000">
                <a:schemeClr val="lt2"/>
              </a:gs>
              <a:gs pos="49000">
                <a:schemeClr val="accent1"/>
              </a:gs>
              <a:gs pos="75000">
                <a:schemeClr val="accent3"/>
              </a:gs>
              <a:gs pos="100000">
                <a:schemeClr val="accent4"/>
              </a:gs>
            </a:gsLst>
            <a:lin ang="0" scaled="0"/>
          </a:gradFill>
          <a:ln>
            <a:noFill/>
          </a:ln>
          <a:effectLst>
            <a:outerShdw blurRad="314325" rotWithShape="0" algn="bl" dir="5400000" dist="28575">
              <a:schemeClr val="accent4">
                <a:alpha val="24000"/>
              </a:schemeClr>
            </a:outerShdw>
          </a:effectLst>
        </p:spPr>
      </p:sp>
      <p:sp>
        <p:nvSpPr>
          <p:cNvPr id="501" name="Google Shape;501;p33"/>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extLst>
    <p:ext uri="{DCECCB84-F9BA-43D5-87BE-67443E8EF086}">
      <p15:sldGuideLst>
        <p15:guide id="1" orient="horz" pos="317">
          <p15:clr>
            <a:srgbClr val="E46962"/>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s">
  <p:cSld name="BLANK_1_1_1_1_1_1_1_1_1_1_2_1_1">
    <p:spTree>
      <p:nvGrpSpPr>
        <p:cNvPr id="502" name="Shape 502"/>
        <p:cNvGrpSpPr/>
        <p:nvPr/>
      </p:nvGrpSpPr>
      <p:grpSpPr>
        <a:xfrm>
          <a:off x="0" y="0"/>
          <a:ext cx="0" cy="0"/>
          <a:chOff x="0" y="0"/>
          <a:chExt cx="0" cy="0"/>
        </a:xfrm>
      </p:grpSpPr>
      <p:grpSp>
        <p:nvGrpSpPr>
          <p:cNvPr id="503" name="Google Shape;503;p34"/>
          <p:cNvGrpSpPr/>
          <p:nvPr/>
        </p:nvGrpSpPr>
        <p:grpSpPr>
          <a:xfrm flipH="1">
            <a:off x="3199575" y="156175"/>
            <a:ext cx="1851000" cy="1225325"/>
            <a:chOff x="461225" y="3875100"/>
            <a:chExt cx="1851000" cy="1225325"/>
          </a:xfrm>
        </p:grpSpPr>
        <p:grpSp>
          <p:nvGrpSpPr>
            <p:cNvPr id="504" name="Google Shape;504;p34"/>
            <p:cNvGrpSpPr/>
            <p:nvPr/>
          </p:nvGrpSpPr>
          <p:grpSpPr>
            <a:xfrm>
              <a:off x="461225" y="3875100"/>
              <a:ext cx="1851000" cy="114600"/>
              <a:chOff x="461225" y="3504775"/>
              <a:chExt cx="1851000" cy="114600"/>
            </a:xfrm>
          </p:grpSpPr>
          <p:sp>
            <p:nvSpPr>
              <p:cNvPr id="505" name="Google Shape;505;p34"/>
              <p:cNvSpPr/>
              <p:nvPr/>
            </p:nvSpPr>
            <p:spPr>
              <a:xfrm>
                <a:off x="4612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06" name="Google Shape;506;p34"/>
              <p:cNvSpPr/>
              <p:nvPr/>
            </p:nvSpPr>
            <p:spPr>
              <a:xfrm>
                <a:off x="8314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07" name="Google Shape;507;p34"/>
              <p:cNvSpPr/>
              <p:nvPr/>
            </p:nvSpPr>
            <p:spPr>
              <a:xfrm>
                <a:off x="12016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08" name="Google Shape;508;p34"/>
              <p:cNvSpPr/>
              <p:nvPr/>
            </p:nvSpPr>
            <p:spPr>
              <a:xfrm>
                <a:off x="15718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09" name="Google Shape;509;p34"/>
              <p:cNvSpPr/>
              <p:nvPr/>
            </p:nvSpPr>
            <p:spPr>
              <a:xfrm>
                <a:off x="19420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10" name="Google Shape;510;p34"/>
            <p:cNvGrpSpPr/>
            <p:nvPr/>
          </p:nvGrpSpPr>
          <p:grpSpPr>
            <a:xfrm>
              <a:off x="461225" y="3989700"/>
              <a:ext cx="1480800" cy="1110725"/>
              <a:chOff x="461225" y="3249175"/>
              <a:chExt cx="1480800" cy="1110725"/>
            </a:xfrm>
          </p:grpSpPr>
          <p:sp>
            <p:nvSpPr>
              <p:cNvPr id="511" name="Google Shape;511;p34"/>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12" name="Google Shape;512;p34"/>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13" name="Google Shape;513;p34"/>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14" name="Google Shape;514;p34"/>
              <p:cNvSpPr/>
              <p:nvPr/>
            </p:nvSpPr>
            <p:spPr>
              <a:xfrm>
                <a:off x="1201625" y="3989700"/>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15" name="Google Shape;515;p34"/>
            <p:cNvGrpSpPr/>
            <p:nvPr/>
          </p:nvGrpSpPr>
          <p:grpSpPr>
            <a:xfrm>
              <a:off x="831425" y="4360025"/>
              <a:ext cx="1480800" cy="370200"/>
              <a:chOff x="831425" y="3249175"/>
              <a:chExt cx="1480800" cy="370200"/>
            </a:xfrm>
          </p:grpSpPr>
          <p:sp>
            <p:nvSpPr>
              <p:cNvPr id="516" name="Google Shape;516;p34"/>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17" name="Google Shape;517;p34"/>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18" name="Google Shape;518;p34"/>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19" name="Google Shape;519;p34"/>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520" name="Google Shape;520;p34"/>
          <p:cNvSpPr/>
          <p:nvPr/>
        </p:nvSpPr>
        <p:spPr>
          <a:xfrm>
            <a:off x="5023375" y="3994875"/>
            <a:ext cx="3941541" cy="1148616"/>
          </a:xfrm>
          <a:custGeom>
            <a:rect b="b" l="l" r="r" t="t"/>
            <a:pathLst>
              <a:path extrusionOk="0" h="47273" w="109754">
                <a:moveTo>
                  <a:pt x="93188" y="0"/>
                </a:moveTo>
                <a:lnTo>
                  <a:pt x="91918" y="29"/>
                </a:lnTo>
                <a:lnTo>
                  <a:pt x="90619" y="87"/>
                </a:lnTo>
                <a:lnTo>
                  <a:pt x="89292" y="144"/>
                </a:lnTo>
                <a:lnTo>
                  <a:pt x="87906" y="260"/>
                </a:lnTo>
                <a:lnTo>
                  <a:pt x="86521" y="404"/>
                </a:lnTo>
                <a:lnTo>
                  <a:pt x="85107" y="606"/>
                </a:lnTo>
                <a:lnTo>
                  <a:pt x="83664" y="808"/>
                </a:lnTo>
                <a:lnTo>
                  <a:pt x="82163" y="1039"/>
                </a:lnTo>
                <a:lnTo>
                  <a:pt x="80663" y="1328"/>
                </a:lnTo>
                <a:lnTo>
                  <a:pt x="79162" y="1616"/>
                </a:lnTo>
                <a:lnTo>
                  <a:pt x="77604" y="1963"/>
                </a:lnTo>
                <a:lnTo>
                  <a:pt x="76045" y="2309"/>
                </a:lnTo>
                <a:lnTo>
                  <a:pt x="74458" y="2713"/>
                </a:lnTo>
                <a:lnTo>
                  <a:pt x="72842" y="3146"/>
                </a:lnTo>
                <a:lnTo>
                  <a:pt x="71226" y="3579"/>
                </a:lnTo>
                <a:lnTo>
                  <a:pt x="69581" y="4069"/>
                </a:lnTo>
                <a:lnTo>
                  <a:pt x="67907" y="4560"/>
                </a:lnTo>
                <a:lnTo>
                  <a:pt x="66233" y="5108"/>
                </a:lnTo>
                <a:lnTo>
                  <a:pt x="64559" y="5657"/>
                </a:lnTo>
                <a:lnTo>
                  <a:pt x="62856" y="6263"/>
                </a:lnTo>
                <a:lnTo>
                  <a:pt x="61154" y="6869"/>
                </a:lnTo>
                <a:lnTo>
                  <a:pt x="59422" y="7504"/>
                </a:lnTo>
                <a:lnTo>
                  <a:pt x="57690" y="8167"/>
                </a:lnTo>
                <a:lnTo>
                  <a:pt x="55959" y="8860"/>
                </a:lnTo>
                <a:lnTo>
                  <a:pt x="54227" y="9582"/>
                </a:lnTo>
                <a:lnTo>
                  <a:pt x="52467" y="10332"/>
                </a:lnTo>
                <a:lnTo>
                  <a:pt x="50735" y="11082"/>
                </a:lnTo>
                <a:lnTo>
                  <a:pt x="48975" y="11890"/>
                </a:lnTo>
                <a:lnTo>
                  <a:pt x="47214" y="12698"/>
                </a:lnTo>
                <a:lnTo>
                  <a:pt x="45454" y="13535"/>
                </a:lnTo>
                <a:lnTo>
                  <a:pt x="43694" y="14401"/>
                </a:lnTo>
                <a:lnTo>
                  <a:pt x="41933" y="15296"/>
                </a:lnTo>
                <a:lnTo>
                  <a:pt x="40230" y="16190"/>
                </a:lnTo>
                <a:lnTo>
                  <a:pt x="38528" y="17085"/>
                </a:lnTo>
                <a:lnTo>
                  <a:pt x="36825" y="18009"/>
                </a:lnTo>
                <a:lnTo>
                  <a:pt x="35122" y="18961"/>
                </a:lnTo>
                <a:lnTo>
                  <a:pt x="33477" y="19913"/>
                </a:lnTo>
                <a:lnTo>
                  <a:pt x="31832" y="20895"/>
                </a:lnTo>
                <a:lnTo>
                  <a:pt x="30187" y="21876"/>
                </a:lnTo>
                <a:lnTo>
                  <a:pt x="28600" y="22857"/>
                </a:lnTo>
                <a:lnTo>
                  <a:pt x="27013" y="23867"/>
                </a:lnTo>
                <a:lnTo>
                  <a:pt x="25454" y="24877"/>
                </a:lnTo>
                <a:lnTo>
                  <a:pt x="23925" y="25887"/>
                </a:lnTo>
                <a:lnTo>
                  <a:pt x="22395" y="26926"/>
                </a:lnTo>
                <a:lnTo>
                  <a:pt x="20923" y="27965"/>
                </a:lnTo>
                <a:lnTo>
                  <a:pt x="19480" y="29004"/>
                </a:lnTo>
                <a:lnTo>
                  <a:pt x="18037" y="30072"/>
                </a:lnTo>
                <a:lnTo>
                  <a:pt x="16652" y="31111"/>
                </a:lnTo>
                <a:lnTo>
                  <a:pt x="15354" y="32150"/>
                </a:lnTo>
                <a:lnTo>
                  <a:pt x="14084" y="33160"/>
                </a:lnTo>
                <a:lnTo>
                  <a:pt x="12843" y="34199"/>
                </a:lnTo>
                <a:lnTo>
                  <a:pt x="11631" y="35209"/>
                </a:lnTo>
                <a:lnTo>
                  <a:pt x="10447" y="36248"/>
                </a:lnTo>
                <a:lnTo>
                  <a:pt x="9293" y="37258"/>
                </a:lnTo>
                <a:lnTo>
                  <a:pt x="8196" y="38297"/>
                </a:lnTo>
                <a:lnTo>
                  <a:pt x="7129" y="39307"/>
                </a:lnTo>
                <a:lnTo>
                  <a:pt x="6090" y="40317"/>
                </a:lnTo>
                <a:lnTo>
                  <a:pt x="5108" y="41327"/>
                </a:lnTo>
                <a:lnTo>
                  <a:pt x="4156" y="42337"/>
                </a:lnTo>
                <a:lnTo>
                  <a:pt x="3233" y="43347"/>
                </a:lnTo>
                <a:lnTo>
                  <a:pt x="2367" y="44357"/>
                </a:lnTo>
                <a:lnTo>
                  <a:pt x="1530" y="45339"/>
                </a:lnTo>
                <a:lnTo>
                  <a:pt x="751" y="46320"/>
                </a:lnTo>
                <a:lnTo>
                  <a:pt x="0" y="47272"/>
                </a:lnTo>
                <a:lnTo>
                  <a:pt x="76016" y="47272"/>
                </a:lnTo>
                <a:lnTo>
                  <a:pt x="78152" y="45916"/>
                </a:lnTo>
                <a:lnTo>
                  <a:pt x="80230" y="44531"/>
                </a:lnTo>
                <a:lnTo>
                  <a:pt x="82250" y="43145"/>
                </a:lnTo>
                <a:lnTo>
                  <a:pt x="84241" y="41731"/>
                </a:lnTo>
                <a:lnTo>
                  <a:pt x="86146" y="40317"/>
                </a:lnTo>
                <a:lnTo>
                  <a:pt x="88022" y="38903"/>
                </a:lnTo>
                <a:lnTo>
                  <a:pt x="89840" y="37460"/>
                </a:lnTo>
                <a:lnTo>
                  <a:pt x="91572" y="36046"/>
                </a:lnTo>
                <a:lnTo>
                  <a:pt x="93245" y="34603"/>
                </a:lnTo>
                <a:lnTo>
                  <a:pt x="94862" y="33160"/>
                </a:lnTo>
                <a:lnTo>
                  <a:pt x="96420" y="31717"/>
                </a:lnTo>
                <a:lnTo>
                  <a:pt x="97892" y="30303"/>
                </a:lnTo>
                <a:lnTo>
                  <a:pt x="99277" y="28860"/>
                </a:lnTo>
                <a:lnTo>
                  <a:pt x="100605" y="27446"/>
                </a:lnTo>
                <a:lnTo>
                  <a:pt x="101846" y="26060"/>
                </a:lnTo>
                <a:lnTo>
                  <a:pt x="103000" y="24646"/>
                </a:lnTo>
                <a:lnTo>
                  <a:pt x="104068" y="23290"/>
                </a:lnTo>
                <a:lnTo>
                  <a:pt x="105049" y="21934"/>
                </a:lnTo>
                <a:lnTo>
                  <a:pt x="105944" y="20606"/>
                </a:lnTo>
                <a:lnTo>
                  <a:pt x="106752" y="19307"/>
                </a:lnTo>
                <a:lnTo>
                  <a:pt x="107444" y="18037"/>
                </a:lnTo>
                <a:lnTo>
                  <a:pt x="107791" y="17431"/>
                </a:lnTo>
                <a:lnTo>
                  <a:pt x="108079" y="16796"/>
                </a:lnTo>
                <a:lnTo>
                  <a:pt x="108339" y="16190"/>
                </a:lnTo>
                <a:lnTo>
                  <a:pt x="108599" y="15584"/>
                </a:lnTo>
                <a:lnTo>
                  <a:pt x="108830" y="15007"/>
                </a:lnTo>
                <a:lnTo>
                  <a:pt x="109032" y="14401"/>
                </a:lnTo>
                <a:lnTo>
                  <a:pt x="109205" y="13824"/>
                </a:lnTo>
                <a:lnTo>
                  <a:pt x="109349" y="13218"/>
                </a:lnTo>
                <a:lnTo>
                  <a:pt x="109493" y="12670"/>
                </a:lnTo>
                <a:lnTo>
                  <a:pt x="109609" y="12092"/>
                </a:lnTo>
                <a:lnTo>
                  <a:pt x="109667" y="11544"/>
                </a:lnTo>
                <a:lnTo>
                  <a:pt x="109724" y="10996"/>
                </a:lnTo>
                <a:lnTo>
                  <a:pt x="109753" y="10447"/>
                </a:lnTo>
                <a:lnTo>
                  <a:pt x="109753" y="9928"/>
                </a:lnTo>
                <a:lnTo>
                  <a:pt x="109753" y="9437"/>
                </a:lnTo>
                <a:lnTo>
                  <a:pt x="109695" y="8918"/>
                </a:lnTo>
                <a:lnTo>
                  <a:pt x="109609" y="8427"/>
                </a:lnTo>
                <a:lnTo>
                  <a:pt x="109522" y="7965"/>
                </a:lnTo>
                <a:lnTo>
                  <a:pt x="109378" y="7504"/>
                </a:lnTo>
                <a:lnTo>
                  <a:pt x="109234" y="7042"/>
                </a:lnTo>
                <a:lnTo>
                  <a:pt x="109060" y="6609"/>
                </a:lnTo>
                <a:lnTo>
                  <a:pt x="108858" y="6176"/>
                </a:lnTo>
                <a:lnTo>
                  <a:pt x="108656" y="5801"/>
                </a:lnTo>
                <a:lnTo>
                  <a:pt x="108426" y="5426"/>
                </a:lnTo>
                <a:lnTo>
                  <a:pt x="108195" y="5079"/>
                </a:lnTo>
                <a:lnTo>
                  <a:pt x="107935" y="4733"/>
                </a:lnTo>
                <a:lnTo>
                  <a:pt x="107646" y="4416"/>
                </a:lnTo>
                <a:lnTo>
                  <a:pt x="107358" y="4098"/>
                </a:lnTo>
                <a:lnTo>
                  <a:pt x="107011" y="3810"/>
                </a:lnTo>
                <a:lnTo>
                  <a:pt x="106694" y="3492"/>
                </a:lnTo>
                <a:lnTo>
                  <a:pt x="106319" y="3232"/>
                </a:lnTo>
                <a:lnTo>
                  <a:pt x="105944" y="2944"/>
                </a:lnTo>
                <a:lnTo>
                  <a:pt x="105568" y="2684"/>
                </a:lnTo>
                <a:lnTo>
                  <a:pt x="105164" y="2453"/>
                </a:lnTo>
                <a:lnTo>
                  <a:pt x="104732" y="2222"/>
                </a:lnTo>
                <a:lnTo>
                  <a:pt x="104270" y="1991"/>
                </a:lnTo>
                <a:lnTo>
                  <a:pt x="103808" y="1789"/>
                </a:lnTo>
                <a:lnTo>
                  <a:pt x="103317" y="1587"/>
                </a:lnTo>
                <a:lnTo>
                  <a:pt x="102307" y="1212"/>
                </a:lnTo>
                <a:lnTo>
                  <a:pt x="101211" y="895"/>
                </a:lnTo>
                <a:lnTo>
                  <a:pt x="100027" y="635"/>
                </a:lnTo>
                <a:lnTo>
                  <a:pt x="98815" y="404"/>
                </a:lnTo>
                <a:lnTo>
                  <a:pt x="97517" y="231"/>
                </a:lnTo>
                <a:lnTo>
                  <a:pt x="96131" y="116"/>
                </a:lnTo>
                <a:lnTo>
                  <a:pt x="94688" y="29"/>
                </a:lnTo>
                <a:lnTo>
                  <a:pt x="93188"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521" name="Google Shape;521;p34"/>
          <p:cNvSpPr/>
          <p:nvPr/>
        </p:nvSpPr>
        <p:spPr>
          <a:xfrm rot="5400000">
            <a:off x="6364434" y="2363929"/>
            <a:ext cx="912991" cy="4646142"/>
          </a:xfrm>
          <a:custGeom>
            <a:rect b="b" l="l" r="r" t="t"/>
            <a:pathLst>
              <a:path extrusionOk="0" fill="none" h="93762" w="39886">
                <a:moveTo>
                  <a:pt x="39886" y="0"/>
                </a:moveTo>
                <a:lnTo>
                  <a:pt x="7330" y="0"/>
                </a:lnTo>
                <a:lnTo>
                  <a:pt x="7330" y="0"/>
                </a:lnTo>
                <a:lnTo>
                  <a:pt x="6362" y="3051"/>
                </a:lnTo>
                <a:lnTo>
                  <a:pt x="5470" y="6176"/>
                </a:lnTo>
                <a:lnTo>
                  <a:pt x="4614" y="9413"/>
                </a:lnTo>
                <a:lnTo>
                  <a:pt x="3832" y="12725"/>
                </a:lnTo>
                <a:lnTo>
                  <a:pt x="3088" y="16148"/>
                </a:lnTo>
                <a:lnTo>
                  <a:pt x="2456" y="19608"/>
                </a:lnTo>
                <a:lnTo>
                  <a:pt x="1860" y="23143"/>
                </a:lnTo>
                <a:lnTo>
                  <a:pt x="1340" y="26715"/>
                </a:lnTo>
                <a:lnTo>
                  <a:pt x="1340" y="26715"/>
                </a:lnTo>
                <a:lnTo>
                  <a:pt x="930" y="29989"/>
                </a:lnTo>
                <a:lnTo>
                  <a:pt x="633" y="33263"/>
                </a:lnTo>
                <a:lnTo>
                  <a:pt x="372" y="36463"/>
                </a:lnTo>
                <a:lnTo>
                  <a:pt x="186" y="39625"/>
                </a:lnTo>
                <a:lnTo>
                  <a:pt x="37" y="42714"/>
                </a:lnTo>
                <a:lnTo>
                  <a:pt x="0" y="45802"/>
                </a:lnTo>
                <a:lnTo>
                  <a:pt x="0" y="48778"/>
                </a:lnTo>
                <a:lnTo>
                  <a:pt x="112" y="51755"/>
                </a:lnTo>
                <a:lnTo>
                  <a:pt x="223" y="54620"/>
                </a:lnTo>
                <a:lnTo>
                  <a:pt x="447" y="57448"/>
                </a:lnTo>
                <a:lnTo>
                  <a:pt x="707" y="60201"/>
                </a:lnTo>
                <a:lnTo>
                  <a:pt x="1042" y="62843"/>
                </a:lnTo>
                <a:lnTo>
                  <a:pt x="1414" y="65447"/>
                </a:lnTo>
                <a:lnTo>
                  <a:pt x="1860" y="67940"/>
                </a:lnTo>
                <a:lnTo>
                  <a:pt x="2381" y="70358"/>
                </a:lnTo>
                <a:lnTo>
                  <a:pt x="2939" y="72665"/>
                </a:lnTo>
                <a:lnTo>
                  <a:pt x="3535" y="74898"/>
                </a:lnTo>
                <a:lnTo>
                  <a:pt x="4204" y="77018"/>
                </a:lnTo>
                <a:lnTo>
                  <a:pt x="4949" y="79028"/>
                </a:lnTo>
                <a:lnTo>
                  <a:pt x="5321" y="79995"/>
                </a:lnTo>
                <a:lnTo>
                  <a:pt x="5693" y="80925"/>
                </a:lnTo>
                <a:lnTo>
                  <a:pt x="6102" y="81855"/>
                </a:lnTo>
                <a:lnTo>
                  <a:pt x="6549" y="82748"/>
                </a:lnTo>
                <a:lnTo>
                  <a:pt x="6958" y="83567"/>
                </a:lnTo>
                <a:lnTo>
                  <a:pt x="7404" y="84385"/>
                </a:lnTo>
                <a:lnTo>
                  <a:pt x="7851" y="85204"/>
                </a:lnTo>
                <a:lnTo>
                  <a:pt x="8334" y="85948"/>
                </a:lnTo>
                <a:lnTo>
                  <a:pt x="8818" y="86692"/>
                </a:lnTo>
                <a:lnTo>
                  <a:pt x="9302" y="87362"/>
                </a:lnTo>
                <a:lnTo>
                  <a:pt x="9786" y="88032"/>
                </a:lnTo>
                <a:lnTo>
                  <a:pt x="10306" y="88664"/>
                </a:lnTo>
                <a:lnTo>
                  <a:pt x="10827" y="89259"/>
                </a:lnTo>
                <a:lnTo>
                  <a:pt x="11385" y="89818"/>
                </a:lnTo>
                <a:lnTo>
                  <a:pt x="11906" y="90338"/>
                </a:lnTo>
                <a:lnTo>
                  <a:pt x="12464" y="90822"/>
                </a:lnTo>
                <a:lnTo>
                  <a:pt x="13060" y="91306"/>
                </a:lnTo>
                <a:lnTo>
                  <a:pt x="13618" y="91715"/>
                </a:lnTo>
                <a:lnTo>
                  <a:pt x="14213" y="92087"/>
                </a:lnTo>
                <a:lnTo>
                  <a:pt x="14808" y="92422"/>
                </a:lnTo>
                <a:lnTo>
                  <a:pt x="15404" y="92757"/>
                </a:lnTo>
                <a:lnTo>
                  <a:pt x="16036" y="93017"/>
                </a:lnTo>
                <a:lnTo>
                  <a:pt x="16669" y="93241"/>
                </a:lnTo>
                <a:lnTo>
                  <a:pt x="17301" y="93427"/>
                </a:lnTo>
                <a:lnTo>
                  <a:pt x="17971" y="93575"/>
                </a:lnTo>
                <a:lnTo>
                  <a:pt x="18604" y="93687"/>
                </a:lnTo>
                <a:lnTo>
                  <a:pt x="18604" y="93687"/>
                </a:lnTo>
                <a:lnTo>
                  <a:pt x="19311" y="93762"/>
                </a:lnTo>
                <a:lnTo>
                  <a:pt x="20017" y="93762"/>
                </a:lnTo>
                <a:lnTo>
                  <a:pt x="20017" y="93762"/>
                </a:lnTo>
                <a:lnTo>
                  <a:pt x="20650" y="93762"/>
                </a:lnTo>
                <a:lnTo>
                  <a:pt x="21320" y="93687"/>
                </a:lnTo>
                <a:lnTo>
                  <a:pt x="21952" y="93613"/>
                </a:lnTo>
                <a:lnTo>
                  <a:pt x="22622" y="93464"/>
                </a:lnTo>
                <a:lnTo>
                  <a:pt x="23254" y="93315"/>
                </a:lnTo>
                <a:lnTo>
                  <a:pt x="23924" y="93092"/>
                </a:lnTo>
                <a:lnTo>
                  <a:pt x="24557" y="92831"/>
                </a:lnTo>
                <a:lnTo>
                  <a:pt x="25189" y="92571"/>
                </a:lnTo>
                <a:lnTo>
                  <a:pt x="25859" y="92236"/>
                </a:lnTo>
                <a:lnTo>
                  <a:pt x="26491" y="91901"/>
                </a:lnTo>
                <a:lnTo>
                  <a:pt x="27124" y="91529"/>
                </a:lnTo>
                <a:lnTo>
                  <a:pt x="27794" y="91083"/>
                </a:lnTo>
                <a:lnTo>
                  <a:pt x="28426" y="90636"/>
                </a:lnTo>
                <a:lnTo>
                  <a:pt x="29059" y="90152"/>
                </a:lnTo>
                <a:lnTo>
                  <a:pt x="29691" y="89632"/>
                </a:lnTo>
                <a:lnTo>
                  <a:pt x="30324" y="89073"/>
                </a:lnTo>
                <a:lnTo>
                  <a:pt x="30956" y="88515"/>
                </a:lnTo>
                <a:lnTo>
                  <a:pt x="31589" y="87883"/>
                </a:lnTo>
                <a:lnTo>
                  <a:pt x="32221" y="87250"/>
                </a:lnTo>
                <a:lnTo>
                  <a:pt x="32817" y="86581"/>
                </a:lnTo>
                <a:lnTo>
                  <a:pt x="33449" y="85874"/>
                </a:lnTo>
                <a:lnTo>
                  <a:pt x="34045" y="85129"/>
                </a:lnTo>
                <a:lnTo>
                  <a:pt x="35272" y="83567"/>
                </a:lnTo>
                <a:lnTo>
                  <a:pt x="36463" y="81892"/>
                </a:lnTo>
                <a:lnTo>
                  <a:pt x="37616" y="80107"/>
                </a:lnTo>
                <a:lnTo>
                  <a:pt x="38770" y="78209"/>
                </a:lnTo>
                <a:lnTo>
                  <a:pt x="39886" y="76200"/>
                </a:lnTo>
                <a:lnTo>
                  <a:pt x="39886" y="0"/>
                </a:lnTo>
                <a:lnTo>
                  <a:pt x="39886"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522" name="Google Shape;522;p34"/>
          <p:cNvSpPr/>
          <p:nvPr/>
        </p:nvSpPr>
        <p:spPr>
          <a:xfrm>
            <a:off x="1643225" y="-725"/>
            <a:ext cx="5761425" cy="711800"/>
          </a:xfrm>
          <a:custGeom>
            <a:rect b="b" l="l" r="r" t="t"/>
            <a:pathLst>
              <a:path extrusionOk="0" h="28472" w="230457">
                <a:moveTo>
                  <a:pt x="0" y="0"/>
                </a:moveTo>
                <a:lnTo>
                  <a:pt x="230457" y="28472"/>
                </a:lnTo>
                <a:lnTo>
                  <a:pt x="220381" y="20"/>
                </a:lnTo>
                <a:close/>
              </a:path>
            </a:pathLst>
          </a:custGeom>
          <a:solidFill>
            <a:schemeClr val="lt1"/>
          </a:solidFill>
          <a:ln>
            <a:noFill/>
          </a:ln>
        </p:spPr>
      </p:sp>
      <p:sp>
        <p:nvSpPr>
          <p:cNvPr id="523" name="Google Shape;523;p34"/>
          <p:cNvSpPr/>
          <p:nvPr/>
        </p:nvSpPr>
        <p:spPr>
          <a:xfrm>
            <a:off x="7140700" y="-1350"/>
            <a:ext cx="2003375" cy="714225"/>
          </a:xfrm>
          <a:custGeom>
            <a:rect b="b" l="l" r="r" t="t"/>
            <a:pathLst>
              <a:path extrusionOk="0" h="28569" w="80135">
                <a:moveTo>
                  <a:pt x="10558" y="28569"/>
                </a:moveTo>
                <a:lnTo>
                  <a:pt x="67491" y="18220"/>
                </a:lnTo>
                <a:lnTo>
                  <a:pt x="80135" y="0"/>
                </a:lnTo>
                <a:lnTo>
                  <a:pt x="0" y="45"/>
                </a:lnTo>
                <a:close/>
              </a:path>
            </a:pathLst>
          </a:custGeom>
          <a:gradFill>
            <a:gsLst>
              <a:gs pos="0">
                <a:schemeClr val="accent1"/>
              </a:gs>
              <a:gs pos="11000">
                <a:schemeClr val="accent1"/>
              </a:gs>
              <a:gs pos="26000">
                <a:schemeClr val="accent3"/>
              </a:gs>
              <a:gs pos="63000">
                <a:schemeClr val="accent4"/>
              </a:gs>
              <a:gs pos="100000">
                <a:schemeClr val="accent4"/>
              </a:gs>
            </a:gsLst>
            <a:lin ang="8100019" scaled="0"/>
          </a:gradFill>
          <a:ln>
            <a:noFill/>
          </a:ln>
          <a:effectLst>
            <a:outerShdw blurRad="314325" rotWithShape="0" algn="bl" dir="5400000" dist="28575">
              <a:schemeClr val="accent4">
                <a:alpha val="24000"/>
              </a:schemeClr>
            </a:outerShdw>
          </a:effectLst>
        </p:spPr>
      </p:sp>
      <p:cxnSp>
        <p:nvCxnSpPr>
          <p:cNvPr id="524" name="Google Shape;524;p34"/>
          <p:cNvCxnSpPr/>
          <p:nvPr/>
        </p:nvCxnSpPr>
        <p:spPr>
          <a:xfrm rot="10800000">
            <a:off x="605578" y="1794125"/>
            <a:ext cx="8537700" cy="0"/>
          </a:xfrm>
          <a:prstGeom prst="straightConnector1">
            <a:avLst/>
          </a:prstGeom>
          <a:noFill/>
          <a:ln cap="flat" cmpd="sng" w="19050">
            <a:solidFill>
              <a:schemeClr val="dk1"/>
            </a:solidFill>
            <a:prstDash val="solid"/>
            <a:round/>
            <a:headEnd len="med" w="med" type="none"/>
            <a:tailEnd len="med" w="med" type="none"/>
          </a:ln>
        </p:spPr>
      </p:cxnSp>
      <p:cxnSp>
        <p:nvCxnSpPr>
          <p:cNvPr id="525" name="Google Shape;525;p34"/>
          <p:cNvCxnSpPr/>
          <p:nvPr/>
        </p:nvCxnSpPr>
        <p:spPr>
          <a:xfrm rot="10800000">
            <a:off x="605578" y="2731925"/>
            <a:ext cx="8537700" cy="0"/>
          </a:xfrm>
          <a:prstGeom prst="straightConnector1">
            <a:avLst/>
          </a:prstGeom>
          <a:noFill/>
          <a:ln cap="flat" cmpd="sng" w="19050">
            <a:solidFill>
              <a:schemeClr val="dk1"/>
            </a:solidFill>
            <a:prstDash val="solid"/>
            <a:round/>
            <a:headEnd len="med" w="med" type="none"/>
            <a:tailEnd len="med" w="med" type="none"/>
          </a:ln>
        </p:spPr>
      </p:cxnSp>
      <p:cxnSp>
        <p:nvCxnSpPr>
          <p:cNvPr id="526" name="Google Shape;526;p34"/>
          <p:cNvCxnSpPr/>
          <p:nvPr/>
        </p:nvCxnSpPr>
        <p:spPr>
          <a:xfrm rot="10800000">
            <a:off x="606300" y="3669725"/>
            <a:ext cx="8537700" cy="0"/>
          </a:xfrm>
          <a:prstGeom prst="straightConnector1">
            <a:avLst/>
          </a:prstGeom>
          <a:noFill/>
          <a:ln cap="flat" cmpd="sng" w="19050">
            <a:solidFill>
              <a:schemeClr val="dk1"/>
            </a:solidFill>
            <a:prstDash val="solid"/>
            <a:round/>
            <a:headEnd len="med" w="med" type="none"/>
            <a:tailEnd len="med" w="med" type="none"/>
          </a:ln>
        </p:spPr>
      </p:cxnSp>
      <p:sp>
        <p:nvSpPr>
          <p:cNvPr id="527" name="Google Shape;527;p34"/>
          <p:cNvSpPr txBox="1"/>
          <p:nvPr>
            <p:ph idx="1" type="body"/>
          </p:nvPr>
        </p:nvSpPr>
        <p:spPr>
          <a:xfrm>
            <a:off x="5788075" y="1906850"/>
            <a:ext cx="3021300" cy="825000"/>
          </a:xfrm>
          <a:prstGeom prst="rect">
            <a:avLst/>
          </a:prstGeom>
        </p:spPr>
        <p:txBody>
          <a:bodyPr anchorCtr="0" anchor="t" bIns="91425" lIns="0" spcFirstLastPara="1" rIns="91425" wrap="square" tIns="0">
            <a:noAutofit/>
          </a:bodyPr>
          <a:lstStyle>
            <a:lvl1pPr indent="-292100" lvl="0" marL="457200">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528" name="Google Shape;528;p34"/>
          <p:cNvSpPr txBox="1"/>
          <p:nvPr>
            <p:ph type="title"/>
          </p:nvPr>
        </p:nvSpPr>
        <p:spPr>
          <a:xfrm>
            <a:off x="2134625" y="2853988"/>
            <a:ext cx="1583400" cy="3612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529" name="Google Shape;529;p34"/>
          <p:cNvSpPr txBox="1"/>
          <p:nvPr>
            <p:ph idx="2" type="body"/>
          </p:nvPr>
        </p:nvSpPr>
        <p:spPr>
          <a:xfrm>
            <a:off x="5788075" y="2855650"/>
            <a:ext cx="3021300" cy="814200"/>
          </a:xfrm>
          <a:prstGeom prst="rect">
            <a:avLst/>
          </a:prstGeom>
        </p:spPr>
        <p:txBody>
          <a:bodyPr anchorCtr="0" anchor="t" bIns="91425" lIns="0" spcFirstLastPara="1" rIns="91425" wrap="square" tIns="0">
            <a:noAutofit/>
          </a:bodyPr>
          <a:lstStyle>
            <a:lvl1pPr indent="-292100" lvl="0" marL="457200">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530" name="Google Shape;530;p34"/>
          <p:cNvSpPr txBox="1"/>
          <p:nvPr>
            <p:ph idx="3" type="title"/>
          </p:nvPr>
        </p:nvSpPr>
        <p:spPr>
          <a:xfrm>
            <a:off x="525175" y="2853988"/>
            <a:ext cx="1408800" cy="361200"/>
          </a:xfrm>
          <a:prstGeom prst="rect">
            <a:avLst/>
          </a:prstGeom>
        </p:spPr>
        <p:txBody>
          <a:bodyPr anchorCtr="0" anchor="t" bIns="91425" lIns="0" spcFirstLastPara="1" rIns="91425" wrap="square" tIns="0">
            <a:noAutofit/>
          </a:bodyPr>
          <a:lstStyle>
            <a:lvl1pPr lvl="0" algn="r">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531" name="Google Shape;531;p34"/>
          <p:cNvSpPr txBox="1"/>
          <p:nvPr>
            <p:ph idx="4" type="title"/>
          </p:nvPr>
        </p:nvSpPr>
        <p:spPr>
          <a:xfrm>
            <a:off x="2134625" y="3793475"/>
            <a:ext cx="1583400" cy="3612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532" name="Google Shape;532;p34"/>
          <p:cNvSpPr txBox="1"/>
          <p:nvPr>
            <p:ph idx="5" type="body"/>
          </p:nvPr>
        </p:nvSpPr>
        <p:spPr>
          <a:xfrm>
            <a:off x="5788075" y="3793450"/>
            <a:ext cx="3021300" cy="836100"/>
          </a:xfrm>
          <a:prstGeom prst="rect">
            <a:avLst/>
          </a:prstGeom>
        </p:spPr>
        <p:txBody>
          <a:bodyPr anchorCtr="0" anchor="t" bIns="91425" lIns="0" spcFirstLastPara="1" rIns="91425" wrap="square" tIns="0">
            <a:noAutofit/>
          </a:bodyPr>
          <a:lstStyle>
            <a:lvl1pPr indent="-292100" lvl="0" marL="457200">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533" name="Google Shape;533;p34"/>
          <p:cNvSpPr txBox="1"/>
          <p:nvPr>
            <p:ph idx="6" type="title"/>
          </p:nvPr>
        </p:nvSpPr>
        <p:spPr>
          <a:xfrm>
            <a:off x="525175" y="3793475"/>
            <a:ext cx="1408800" cy="361200"/>
          </a:xfrm>
          <a:prstGeom prst="rect">
            <a:avLst/>
          </a:prstGeom>
        </p:spPr>
        <p:txBody>
          <a:bodyPr anchorCtr="0" anchor="t" bIns="91425" lIns="0" spcFirstLastPara="1" rIns="91425" wrap="square" tIns="0">
            <a:noAutofit/>
          </a:bodyPr>
          <a:lstStyle>
            <a:lvl1pPr lvl="0" algn="r">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534" name="Google Shape;534;p34"/>
          <p:cNvSpPr txBox="1"/>
          <p:nvPr>
            <p:ph idx="7"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535" name="Google Shape;535;p34"/>
          <p:cNvSpPr txBox="1"/>
          <p:nvPr>
            <p:ph idx="8" type="title"/>
          </p:nvPr>
        </p:nvSpPr>
        <p:spPr>
          <a:xfrm>
            <a:off x="2134625" y="1914525"/>
            <a:ext cx="1583400" cy="3612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536" name="Google Shape;536;p34"/>
          <p:cNvSpPr txBox="1"/>
          <p:nvPr>
            <p:ph idx="9" type="title"/>
          </p:nvPr>
        </p:nvSpPr>
        <p:spPr>
          <a:xfrm>
            <a:off x="525175" y="1914525"/>
            <a:ext cx="1408800" cy="361200"/>
          </a:xfrm>
          <a:prstGeom prst="rect">
            <a:avLst/>
          </a:prstGeom>
        </p:spPr>
        <p:txBody>
          <a:bodyPr anchorCtr="0" anchor="t" bIns="91425" lIns="0" spcFirstLastPara="1" rIns="91425" wrap="square" tIns="0">
            <a:noAutofit/>
          </a:bodyPr>
          <a:lstStyle>
            <a:lvl1pPr lvl="0" algn="r">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537" name="Google Shape;537;p34"/>
          <p:cNvSpPr txBox="1"/>
          <p:nvPr>
            <p:ph idx="13" type="title"/>
          </p:nvPr>
        </p:nvSpPr>
        <p:spPr>
          <a:xfrm>
            <a:off x="115025" y="502775"/>
            <a:ext cx="39417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538" name="Google Shape;538;p34"/>
          <p:cNvSpPr txBox="1"/>
          <p:nvPr>
            <p:ph idx="14"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extLst>
    <p:ext uri="{DCECCB84-F9BA-43D5-87BE-67443E8EF086}">
      <p15:sldGuideLst>
        <p15:guide id="1" orient="horz" pos="317">
          <p15:clr>
            <a:srgbClr val="E46962"/>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Alt 1">
  <p:cSld name="BLANK_1_1_1_1_1_1_1_1_1_1_1">
    <p:spTree>
      <p:nvGrpSpPr>
        <p:cNvPr id="539" name="Shape 539"/>
        <p:cNvGrpSpPr/>
        <p:nvPr/>
      </p:nvGrpSpPr>
      <p:grpSpPr>
        <a:xfrm>
          <a:off x="0" y="0"/>
          <a:ext cx="0" cy="0"/>
          <a:chOff x="0" y="0"/>
          <a:chExt cx="0" cy="0"/>
        </a:xfrm>
      </p:grpSpPr>
      <p:grpSp>
        <p:nvGrpSpPr>
          <p:cNvPr id="540" name="Google Shape;540;p35"/>
          <p:cNvGrpSpPr/>
          <p:nvPr/>
        </p:nvGrpSpPr>
        <p:grpSpPr>
          <a:xfrm>
            <a:off x="115026" y="364"/>
            <a:ext cx="5125634" cy="5143564"/>
            <a:chOff x="312900" y="2788524"/>
            <a:chExt cx="2221197" cy="1994480"/>
          </a:xfrm>
        </p:grpSpPr>
        <p:grpSp>
          <p:nvGrpSpPr>
            <p:cNvPr id="541" name="Google Shape;541;p35"/>
            <p:cNvGrpSpPr/>
            <p:nvPr/>
          </p:nvGrpSpPr>
          <p:grpSpPr>
            <a:xfrm>
              <a:off x="312900" y="2788524"/>
              <a:ext cx="1851000" cy="1994480"/>
              <a:chOff x="461225" y="3244074"/>
              <a:chExt cx="1851000" cy="1994480"/>
            </a:xfrm>
          </p:grpSpPr>
          <p:grpSp>
            <p:nvGrpSpPr>
              <p:cNvPr id="542" name="Google Shape;542;p35"/>
              <p:cNvGrpSpPr/>
              <p:nvPr/>
            </p:nvGrpSpPr>
            <p:grpSpPr>
              <a:xfrm>
                <a:off x="461229" y="3244074"/>
                <a:ext cx="1850992" cy="1994480"/>
                <a:chOff x="461229" y="3244074"/>
                <a:chExt cx="1850992" cy="1994480"/>
              </a:xfrm>
            </p:grpSpPr>
            <p:sp>
              <p:nvSpPr>
                <p:cNvPr id="543" name="Google Shape;543;p35"/>
                <p:cNvSpPr/>
                <p:nvPr/>
              </p:nvSpPr>
              <p:spPr>
                <a:xfrm>
                  <a:off x="461229" y="3244074"/>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44" name="Google Shape;544;p35"/>
                <p:cNvSpPr/>
                <p:nvPr/>
              </p:nvSpPr>
              <p:spPr>
                <a:xfrm>
                  <a:off x="831430" y="5100554"/>
                  <a:ext cx="370200" cy="1380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45" name="Google Shape;545;p35"/>
                <p:cNvSpPr/>
                <p:nvPr/>
              </p:nvSpPr>
              <p:spPr>
                <a:xfrm>
                  <a:off x="1201620" y="3244219"/>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46" name="Google Shape;546;p35"/>
                <p:cNvSpPr/>
                <p:nvPr/>
              </p:nvSpPr>
              <p:spPr>
                <a:xfrm>
                  <a:off x="1571820" y="3244219"/>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47" name="Google Shape;547;p35"/>
                <p:cNvSpPr/>
                <p:nvPr/>
              </p:nvSpPr>
              <p:spPr>
                <a:xfrm>
                  <a:off x="1942021" y="3244219"/>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48" name="Google Shape;548;p35"/>
              <p:cNvGrpSpPr/>
              <p:nvPr/>
            </p:nvGrpSpPr>
            <p:grpSpPr>
              <a:xfrm>
                <a:off x="461225" y="3619500"/>
                <a:ext cx="1851000" cy="370200"/>
                <a:chOff x="461225" y="3249175"/>
                <a:chExt cx="1851000" cy="370200"/>
              </a:xfrm>
            </p:grpSpPr>
            <p:sp>
              <p:nvSpPr>
                <p:cNvPr id="549" name="Google Shape;549;p3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0" name="Google Shape;550;p3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1" name="Google Shape;551;p3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2" name="Google Shape;552;p3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3" name="Google Shape;553;p35"/>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54" name="Google Shape;554;p35"/>
              <p:cNvGrpSpPr/>
              <p:nvPr/>
            </p:nvGrpSpPr>
            <p:grpSpPr>
              <a:xfrm>
                <a:off x="461225" y="3989700"/>
                <a:ext cx="1851000" cy="1110726"/>
                <a:chOff x="461225" y="3249175"/>
                <a:chExt cx="1851000" cy="1110726"/>
              </a:xfrm>
            </p:grpSpPr>
            <p:sp>
              <p:nvSpPr>
                <p:cNvPr id="555" name="Google Shape;555;p35"/>
                <p:cNvSpPr/>
                <p:nvPr/>
              </p:nvSpPr>
              <p:spPr>
                <a:xfrm>
                  <a:off x="461225" y="3989701"/>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6" name="Google Shape;556;p3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7" name="Google Shape;557;p3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8" name="Google Shape;558;p3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59" name="Google Shape;559;p35"/>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60" name="Google Shape;560;p35"/>
              <p:cNvGrpSpPr/>
              <p:nvPr/>
            </p:nvGrpSpPr>
            <p:grpSpPr>
              <a:xfrm>
                <a:off x="461225" y="4360025"/>
                <a:ext cx="1851000" cy="370200"/>
                <a:chOff x="461225" y="3249175"/>
                <a:chExt cx="1851000" cy="370200"/>
              </a:xfrm>
            </p:grpSpPr>
            <p:sp>
              <p:nvSpPr>
                <p:cNvPr id="561" name="Google Shape;561;p3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62" name="Google Shape;562;p3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63" name="Google Shape;563;p3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64" name="Google Shape;564;p35"/>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565" name="Google Shape;565;p35"/>
            <p:cNvSpPr/>
            <p:nvPr/>
          </p:nvSpPr>
          <p:spPr>
            <a:xfrm>
              <a:off x="2163897" y="2788524"/>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66" name="Google Shape;566;p35"/>
          <p:cNvGrpSpPr/>
          <p:nvPr/>
        </p:nvGrpSpPr>
        <p:grpSpPr>
          <a:xfrm flipH="1" rot="5400000">
            <a:off x="7145338" y="3274875"/>
            <a:ext cx="2221200" cy="1481050"/>
            <a:chOff x="312900" y="2793625"/>
            <a:chExt cx="2221200" cy="1481050"/>
          </a:xfrm>
        </p:grpSpPr>
        <p:grpSp>
          <p:nvGrpSpPr>
            <p:cNvPr id="567" name="Google Shape;567;p35"/>
            <p:cNvGrpSpPr/>
            <p:nvPr/>
          </p:nvGrpSpPr>
          <p:grpSpPr>
            <a:xfrm>
              <a:off x="312900" y="2793625"/>
              <a:ext cx="1851000" cy="1481050"/>
              <a:chOff x="461225" y="3249175"/>
              <a:chExt cx="1851000" cy="1481050"/>
            </a:xfrm>
          </p:grpSpPr>
          <p:grpSp>
            <p:nvGrpSpPr>
              <p:cNvPr id="568" name="Google Shape;568;p35"/>
              <p:cNvGrpSpPr/>
              <p:nvPr/>
            </p:nvGrpSpPr>
            <p:grpSpPr>
              <a:xfrm>
                <a:off x="461225" y="3249175"/>
                <a:ext cx="1851000" cy="370200"/>
                <a:chOff x="461225" y="3249175"/>
                <a:chExt cx="1851000" cy="370200"/>
              </a:xfrm>
            </p:grpSpPr>
            <p:sp>
              <p:nvSpPr>
                <p:cNvPr id="569" name="Google Shape;569;p3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70" name="Google Shape;570;p3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71" name="Google Shape;571;p3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72" name="Google Shape;572;p3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73" name="Google Shape;573;p35"/>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74" name="Google Shape;574;p35"/>
              <p:cNvGrpSpPr/>
              <p:nvPr/>
            </p:nvGrpSpPr>
            <p:grpSpPr>
              <a:xfrm>
                <a:off x="461225" y="3619500"/>
                <a:ext cx="1851000" cy="370200"/>
                <a:chOff x="461225" y="3249175"/>
                <a:chExt cx="1851000" cy="370200"/>
              </a:xfrm>
            </p:grpSpPr>
            <p:sp>
              <p:nvSpPr>
                <p:cNvPr id="575" name="Google Shape;575;p3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76" name="Google Shape;576;p3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77" name="Google Shape;577;p3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78" name="Google Shape;578;p3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79" name="Google Shape;579;p35"/>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80" name="Google Shape;580;p35"/>
              <p:cNvGrpSpPr/>
              <p:nvPr/>
            </p:nvGrpSpPr>
            <p:grpSpPr>
              <a:xfrm>
                <a:off x="461225" y="3989700"/>
                <a:ext cx="1851000" cy="370200"/>
                <a:chOff x="461225" y="3249175"/>
                <a:chExt cx="1851000" cy="370200"/>
              </a:xfrm>
            </p:grpSpPr>
            <p:sp>
              <p:nvSpPr>
                <p:cNvPr id="581" name="Google Shape;581;p3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82" name="Google Shape;582;p3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83" name="Google Shape;583;p3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84" name="Google Shape;584;p3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85" name="Google Shape;585;p35"/>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586" name="Google Shape;586;p35"/>
              <p:cNvGrpSpPr/>
              <p:nvPr/>
            </p:nvGrpSpPr>
            <p:grpSpPr>
              <a:xfrm>
                <a:off x="461225" y="4360025"/>
                <a:ext cx="1851000" cy="370200"/>
                <a:chOff x="461225" y="3249175"/>
                <a:chExt cx="1851000" cy="370200"/>
              </a:xfrm>
            </p:grpSpPr>
            <p:sp>
              <p:nvSpPr>
                <p:cNvPr id="587" name="Google Shape;587;p3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88" name="Google Shape;588;p3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89" name="Google Shape;589;p3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90" name="Google Shape;590;p3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91" name="Google Shape;591;p35"/>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592" name="Google Shape;592;p35"/>
            <p:cNvSpPr/>
            <p:nvPr/>
          </p:nvSpPr>
          <p:spPr>
            <a:xfrm>
              <a:off x="2163900" y="279362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593" name="Google Shape;593;p35"/>
          <p:cNvSpPr/>
          <p:nvPr/>
        </p:nvSpPr>
        <p:spPr>
          <a:xfrm>
            <a:off x="6255775" y="3774250"/>
            <a:ext cx="2888225" cy="1369250"/>
          </a:xfrm>
          <a:custGeom>
            <a:rect b="b" l="l" r="r" t="t"/>
            <a:pathLst>
              <a:path extrusionOk="0" h="54770" w="115529">
                <a:moveTo>
                  <a:pt x="115529" y="1"/>
                </a:moveTo>
                <a:lnTo>
                  <a:pt x="112924" y="187"/>
                </a:lnTo>
                <a:lnTo>
                  <a:pt x="110245" y="447"/>
                </a:lnTo>
                <a:lnTo>
                  <a:pt x="107566" y="745"/>
                </a:lnTo>
                <a:lnTo>
                  <a:pt x="104850" y="1080"/>
                </a:lnTo>
                <a:lnTo>
                  <a:pt x="102097" y="1489"/>
                </a:lnTo>
                <a:lnTo>
                  <a:pt x="99344" y="1936"/>
                </a:lnTo>
                <a:lnTo>
                  <a:pt x="96516" y="2419"/>
                </a:lnTo>
                <a:lnTo>
                  <a:pt x="93725" y="2940"/>
                </a:lnTo>
                <a:lnTo>
                  <a:pt x="90860" y="3536"/>
                </a:lnTo>
                <a:lnTo>
                  <a:pt x="88033" y="4131"/>
                </a:lnTo>
                <a:lnTo>
                  <a:pt x="85168" y="4801"/>
                </a:lnTo>
                <a:lnTo>
                  <a:pt x="82266" y="5508"/>
                </a:lnTo>
                <a:lnTo>
                  <a:pt x="79401" y="6252"/>
                </a:lnTo>
                <a:lnTo>
                  <a:pt x="76498" y="7070"/>
                </a:lnTo>
                <a:lnTo>
                  <a:pt x="73596" y="7889"/>
                </a:lnTo>
                <a:lnTo>
                  <a:pt x="70694" y="8782"/>
                </a:lnTo>
                <a:lnTo>
                  <a:pt x="67308" y="9861"/>
                </a:lnTo>
                <a:lnTo>
                  <a:pt x="63960" y="10977"/>
                </a:lnTo>
                <a:lnTo>
                  <a:pt x="60685" y="12130"/>
                </a:lnTo>
                <a:lnTo>
                  <a:pt x="57411" y="13321"/>
                </a:lnTo>
                <a:lnTo>
                  <a:pt x="54211" y="14586"/>
                </a:lnTo>
                <a:lnTo>
                  <a:pt x="51086" y="15851"/>
                </a:lnTo>
                <a:lnTo>
                  <a:pt x="47961" y="17153"/>
                </a:lnTo>
                <a:lnTo>
                  <a:pt x="44947" y="18530"/>
                </a:lnTo>
                <a:lnTo>
                  <a:pt x="41970" y="19907"/>
                </a:lnTo>
                <a:lnTo>
                  <a:pt x="39068" y="21321"/>
                </a:lnTo>
                <a:lnTo>
                  <a:pt x="36203" y="22772"/>
                </a:lnTo>
                <a:lnTo>
                  <a:pt x="33450" y="24223"/>
                </a:lnTo>
                <a:lnTo>
                  <a:pt x="30734" y="25748"/>
                </a:lnTo>
                <a:lnTo>
                  <a:pt x="28129" y="27274"/>
                </a:lnTo>
                <a:lnTo>
                  <a:pt x="25562" y="28836"/>
                </a:lnTo>
                <a:lnTo>
                  <a:pt x="23106" y="30436"/>
                </a:lnTo>
                <a:lnTo>
                  <a:pt x="20799" y="31962"/>
                </a:lnTo>
                <a:lnTo>
                  <a:pt x="18604" y="33524"/>
                </a:lnTo>
                <a:lnTo>
                  <a:pt x="16521" y="35087"/>
                </a:lnTo>
                <a:lnTo>
                  <a:pt x="14549" y="36650"/>
                </a:lnTo>
                <a:lnTo>
                  <a:pt x="12651" y="38213"/>
                </a:lnTo>
                <a:lnTo>
                  <a:pt x="10902" y="39775"/>
                </a:lnTo>
                <a:lnTo>
                  <a:pt x="9265" y="41338"/>
                </a:lnTo>
                <a:lnTo>
                  <a:pt x="7740" y="42863"/>
                </a:lnTo>
                <a:lnTo>
                  <a:pt x="6326" y="44426"/>
                </a:lnTo>
                <a:lnTo>
                  <a:pt x="5061" y="45952"/>
                </a:lnTo>
                <a:lnTo>
                  <a:pt x="4466" y="46696"/>
                </a:lnTo>
                <a:lnTo>
                  <a:pt x="3870" y="47477"/>
                </a:lnTo>
                <a:lnTo>
                  <a:pt x="3349" y="48221"/>
                </a:lnTo>
                <a:lnTo>
                  <a:pt x="2828" y="48965"/>
                </a:lnTo>
                <a:lnTo>
                  <a:pt x="2382" y="49709"/>
                </a:lnTo>
                <a:lnTo>
                  <a:pt x="1936" y="50454"/>
                </a:lnTo>
                <a:lnTo>
                  <a:pt x="1526" y="51198"/>
                </a:lnTo>
                <a:lnTo>
                  <a:pt x="1154" y="51905"/>
                </a:lnTo>
                <a:lnTo>
                  <a:pt x="819" y="52649"/>
                </a:lnTo>
                <a:lnTo>
                  <a:pt x="522" y="53356"/>
                </a:lnTo>
                <a:lnTo>
                  <a:pt x="224" y="54063"/>
                </a:lnTo>
                <a:lnTo>
                  <a:pt x="1" y="54770"/>
                </a:lnTo>
                <a:lnTo>
                  <a:pt x="115529" y="54770"/>
                </a:lnTo>
                <a:lnTo>
                  <a:pt x="1155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94" name="Google Shape;594;p35"/>
          <p:cNvSpPr/>
          <p:nvPr/>
        </p:nvSpPr>
        <p:spPr>
          <a:xfrm rot="5400000">
            <a:off x="6256650" y="3649999"/>
            <a:ext cx="1392300" cy="3359400"/>
          </a:xfrm>
          <a:prstGeom prst="chord">
            <a:avLst>
              <a:gd fmla="val 5820070" name="adj1"/>
              <a:gd fmla="val 15784537"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595" name="Google Shape;595;p35"/>
          <p:cNvSpPr txBox="1"/>
          <p:nvPr>
            <p:ph idx="1" type="subTitle"/>
          </p:nvPr>
        </p:nvSpPr>
        <p:spPr>
          <a:xfrm>
            <a:off x="4482800" y="3963975"/>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596" name="Google Shape;596;p35"/>
          <p:cNvSpPr txBox="1"/>
          <p:nvPr>
            <p:ph idx="2" type="subTitle"/>
          </p:nvPr>
        </p:nvSpPr>
        <p:spPr>
          <a:xfrm>
            <a:off x="4482800" y="3731112"/>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597" name="Google Shape;597;p35"/>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598" name="Google Shape;598;p35"/>
          <p:cNvSpPr txBox="1"/>
          <p:nvPr>
            <p:ph idx="3" type="title"/>
          </p:nvPr>
        </p:nvSpPr>
        <p:spPr>
          <a:xfrm>
            <a:off x="115025" y="471075"/>
            <a:ext cx="39417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599" name="Google Shape;599;p35"/>
          <p:cNvSpPr txBox="1"/>
          <p:nvPr>
            <p:ph idx="4" type="subTitle"/>
          </p:nvPr>
        </p:nvSpPr>
        <p:spPr>
          <a:xfrm>
            <a:off x="4482800" y="3428650"/>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600" name="Google Shape;600;p35"/>
          <p:cNvSpPr txBox="1"/>
          <p:nvPr>
            <p:ph idx="5" type="subTitle"/>
          </p:nvPr>
        </p:nvSpPr>
        <p:spPr>
          <a:xfrm>
            <a:off x="4482800" y="3195787"/>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601" name="Google Shape;601;p35"/>
          <p:cNvSpPr txBox="1"/>
          <p:nvPr>
            <p:ph idx="6" type="subTitle"/>
          </p:nvPr>
        </p:nvSpPr>
        <p:spPr>
          <a:xfrm>
            <a:off x="4482800" y="2894863"/>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602" name="Google Shape;602;p35"/>
          <p:cNvSpPr txBox="1"/>
          <p:nvPr>
            <p:ph idx="7" type="subTitle"/>
          </p:nvPr>
        </p:nvSpPr>
        <p:spPr>
          <a:xfrm>
            <a:off x="4482800" y="2662000"/>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603" name="Google Shape;603;p35"/>
          <p:cNvSpPr txBox="1"/>
          <p:nvPr>
            <p:ph idx="8" type="subTitle"/>
          </p:nvPr>
        </p:nvSpPr>
        <p:spPr>
          <a:xfrm>
            <a:off x="4482800" y="2361863"/>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604" name="Google Shape;604;p35"/>
          <p:cNvSpPr txBox="1"/>
          <p:nvPr>
            <p:ph idx="9" type="subTitle"/>
          </p:nvPr>
        </p:nvSpPr>
        <p:spPr>
          <a:xfrm>
            <a:off x="4482800" y="2129000"/>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605" name="Google Shape;605;p35"/>
          <p:cNvSpPr txBox="1"/>
          <p:nvPr>
            <p:ph idx="13" type="subTitle"/>
          </p:nvPr>
        </p:nvSpPr>
        <p:spPr>
          <a:xfrm>
            <a:off x="4482800" y="1829238"/>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606" name="Google Shape;606;p35"/>
          <p:cNvSpPr txBox="1"/>
          <p:nvPr>
            <p:ph idx="14" type="subTitle"/>
          </p:nvPr>
        </p:nvSpPr>
        <p:spPr>
          <a:xfrm>
            <a:off x="4482800" y="1596375"/>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607" name="Google Shape;607;p35"/>
          <p:cNvSpPr txBox="1"/>
          <p:nvPr>
            <p:ph idx="15" type="subTitle"/>
          </p:nvPr>
        </p:nvSpPr>
        <p:spPr>
          <a:xfrm>
            <a:off x="4482800" y="1296613"/>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608" name="Google Shape;608;p35"/>
          <p:cNvSpPr txBox="1"/>
          <p:nvPr>
            <p:ph idx="16" type="subTitle"/>
          </p:nvPr>
        </p:nvSpPr>
        <p:spPr>
          <a:xfrm>
            <a:off x="4482800" y="1063750"/>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609" name="Google Shape;609;p35"/>
          <p:cNvSpPr txBox="1"/>
          <p:nvPr>
            <p:ph idx="17"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dience Persona Infographic">
  <p:cSld name="BLANK_1_1_1_1_1_1_1_1_1_1_1_1_3">
    <p:bg>
      <p:bgPr>
        <a:solidFill>
          <a:schemeClr val="lt1"/>
        </a:solidFill>
      </p:bgPr>
    </p:bg>
    <p:spTree>
      <p:nvGrpSpPr>
        <p:cNvPr id="610" name="Shape 610"/>
        <p:cNvGrpSpPr/>
        <p:nvPr/>
      </p:nvGrpSpPr>
      <p:grpSpPr>
        <a:xfrm>
          <a:off x="0" y="0"/>
          <a:ext cx="0" cy="0"/>
          <a:chOff x="0" y="0"/>
          <a:chExt cx="0" cy="0"/>
        </a:xfrm>
      </p:grpSpPr>
      <p:sp>
        <p:nvSpPr>
          <p:cNvPr id="611" name="Google Shape;611;p36"/>
          <p:cNvSpPr/>
          <p:nvPr/>
        </p:nvSpPr>
        <p:spPr>
          <a:xfrm>
            <a:off x="6702700" y="2532550"/>
            <a:ext cx="2441400" cy="26109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12" name="Google Shape;612;p36"/>
          <p:cNvSpPr/>
          <p:nvPr>
            <p:ph idx="2" type="pic"/>
          </p:nvPr>
        </p:nvSpPr>
        <p:spPr>
          <a:xfrm>
            <a:off x="6702600" y="-16150"/>
            <a:ext cx="2441400" cy="2574600"/>
          </a:xfrm>
          <a:prstGeom prst="rect">
            <a:avLst/>
          </a:prstGeom>
          <a:noFill/>
          <a:ln>
            <a:noFill/>
          </a:ln>
        </p:spPr>
      </p:sp>
      <p:sp>
        <p:nvSpPr>
          <p:cNvPr id="613" name="Google Shape;613;p36"/>
          <p:cNvSpPr txBox="1"/>
          <p:nvPr>
            <p:ph idx="1" type="subTitle"/>
          </p:nvPr>
        </p:nvSpPr>
        <p:spPr>
          <a:xfrm>
            <a:off x="115025" y="1739375"/>
            <a:ext cx="3460800" cy="1776600"/>
          </a:xfrm>
          <a:prstGeom prst="rect">
            <a:avLst/>
          </a:prstGeom>
        </p:spPr>
        <p:txBody>
          <a:bodyPr anchorCtr="0" anchor="t" bIns="0" lIns="91425" spcFirstLastPara="1" rIns="91425" wrap="square" tIns="0">
            <a:norm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nSpc>
                <a:spcPct val="115000"/>
              </a:lnSpc>
              <a:spcBef>
                <a:spcPts val="1000"/>
              </a:spcBef>
              <a:spcAft>
                <a:spcPts val="0"/>
              </a:spcAft>
              <a:buClr>
                <a:schemeClr val="dk2"/>
              </a:buClr>
              <a:buSzPts val="1400"/>
              <a:buNone/>
              <a:defRPr>
                <a:solidFill>
                  <a:schemeClr val="dk2"/>
                </a:solidFill>
              </a:defRPr>
            </a:lvl2pPr>
            <a:lvl3pPr lvl="2">
              <a:lnSpc>
                <a:spcPct val="115000"/>
              </a:lnSpc>
              <a:spcBef>
                <a:spcPts val="0"/>
              </a:spcBef>
              <a:spcAft>
                <a:spcPts val="0"/>
              </a:spcAft>
              <a:buClr>
                <a:schemeClr val="dk2"/>
              </a:buClr>
              <a:buSzPts val="1400"/>
              <a:buNone/>
              <a:defRPr>
                <a:solidFill>
                  <a:schemeClr val="dk2"/>
                </a:solidFill>
              </a:defRPr>
            </a:lvl3pPr>
            <a:lvl4pPr lvl="3">
              <a:lnSpc>
                <a:spcPct val="115000"/>
              </a:lnSpc>
              <a:spcBef>
                <a:spcPts val="0"/>
              </a:spcBef>
              <a:spcAft>
                <a:spcPts val="0"/>
              </a:spcAft>
              <a:buClr>
                <a:schemeClr val="dk2"/>
              </a:buClr>
              <a:buSzPts val="1400"/>
              <a:buNone/>
              <a:defRPr>
                <a:solidFill>
                  <a:schemeClr val="dk2"/>
                </a:solidFill>
              </a:defRPr>
            </a:lvl4pPr>
            <a:lvl5pPr lvl="4">
              <a:lnSpc>
                <a:spcPct val="115000"/>
              </a:lnSpc>
              <a:spcBef>
                <a:spcPts val="0"/>
              </a:spcBef>
              <a:spcAft>
                <a:spcPts val="0"/>
              </a:spcAft>
              <a:buClr>
                <a:schemeClr val="dk2"/>
              </a:buClr>
              <a:buSzPts val="1400"/>
              <a:buNone/>
              <a:defRPr>
                <a:solidFill>
                  <a:schemeClr val="dk2"/>
                </a:solidFill>
              </a:defRPr>
            </a:lvl5pPr>
            <a:lvl6pPr lvl="5">
              <a:lnSpc>
                <a:spcPct val="115000"/>
              </a:lnSpc>
              <a:spcBef>
                <a:spcPts val="0"/>
              </a:spcBef>
              <a:spcAft>
                <a:spcPts val="0"/>
              </a:spcAft>
              <a:buClr>
                <a:schemeClr val="dk2"/>
              </a:buClr>
              <a:buSzPts val="1400"/>
              <a:buNone/>
              <a:defRPr>
                <a:solidFill>
                  <a:schemeClr val="dk2"/>
                </a:solidFill>
              </a:defRPr>
            </a:lvl6pPr>
            <a:lvl7pPr lvl="6">
              <a:lnSpc>
                <a:spcPct val="115000"/>
              </a:lnSpc>
              <a:spcBef>
                <a:spcPts val="0"/>
              </a:spcBef>
              <a:spcAft>
                <a:spcPts val="0"/>
              </a:spcAft>
              <a:buClr>
                <a:schemeClr val="dk2"/>
              </a:buClr>
              <a:buSzPts val="1400"/>
              <a:buNone/>
              <a:defRPr>
                <a:solidFill>
                  <a:schemeClr val="dk2"/>
                </a:solidFill>
              </a:defRPr>
            </a:lvl7pPr>
            <a:lvl8pPr lvl="7">
              <a:lnSpc>
                <a:spcPct val="115000"/>
              </a:lnSpc>
              <a:spcBef>
                <a:spcPts val="0"/>
              </a:spcBef>
              <a:spcAft>
                <a:spcPts val="0"/>
              </a:spcAft>
              <a:buClr>
                <a:schemeClr val="dk2"/>
              </a:buClr>
              <a:buSzPts val="1400"/>
              <a:buNone/>
              <a:defRPr>
                <a:solidFill>
                  <a:schemeClr val="dk2"/>
                </a:solidFill>
              </a:defRPr>
            </a:lvl8pPr>
            <a:lvl9pPr lvl="8">
              <a:lnSpc>
                <a:spcPct val="115000"/>
              </a:lnSpc>
              <a:spcBef>
                <a:spcPts val="0"/>
              </a:spcBef>
              <a:spcAft>
                <a:spcPts val="0"/>
              </a:spcAft>
              <a:buClr>
                <a:schemeClr val="dk2"/>
              </a:buClr>
              <a:buSzPts val="1400"/>
              <a:buNone/>
              <a:defRPr>
                <a:solidFill>
                  <a:schemeClr val="dk2"/>
                </a:solidFill>
              </a:defRPr>
            </a:lvl9pPr>
          </a:lstStyle>
          <a:p/>
        </p:txBody>
      </p:sp>
      <p:sp>
        <p:nvSpPr>
          <p:cNvPr id="614" name="Google Shape;614;p36"/>
          <p:cNvSpPr txBox="1"/>
          <p:nvPr>
            <p:ph idx="3" type="subTitle"/>
          </p:nvPr>
        </p:nvSpPr>
        <p:spPr>
          <a:xfrm>
            <a:off x="115025" y="3869063"/>
            <a:ext cx="3460800" cy="8004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Sora ExtraLight"/>
                <a:ea typeface="Sora ExtraLight"/>
                <a:cs typeface="Sora ExtraLight"/>
                <a:sym typeface="Sora ExtraLight"/>
              </a:defRPr>
            </a:lvl1pPr>
            <a:lvl2pPr lvl="1">
              <a:spcBef>
                <a:spcPts val="100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615" name="Google Shape;615;p36"/>
          <p:cNvSpPr txBox="1"/>
          <p:nvPr>
            <p:ph type="title"/>
          </p:nvPr>
        </p:nvSpPr>
        <p:spPr>
          <a:xfrm>
            <a:off x="3656050" y="1739375"/>
            <a:ext cx="2960700" cy="237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IBM Plex Sans Medium"/>
                <a:ea typeface="IBM Plex Sans Medium"/>
                <a:cs typeface="IBM Plex Sans Medium"/>
                <a:sym typeface="IBM Plex Sans Medium"/>
              </a:defRPr>
            </a:lvl1pPr>
            <a:lvl2pPr lvl="1">
              <a:spcBef>
                <a:spcPts val="100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616" name="Google Shape;616;p36"/>
          <p:cNvSpPr txBox="1"/>
          <p:nvPr>
            <p:ph idx="4" type="title"/>
          </p:nvPr>
        </p:nvSpPr>
        <p:spPr>
          <a:xfrm>
            <a:off x="3656050" y="2786778"/>
            <a:ext cx="2960700" cy="3387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IBM Plex Sans Medium"/>
                <a:ea typeface="IBM Plex Sans Medium"/>
                <a:cs typeface="IBM Plex Sans Medium"/>
                <a:sym typeface="IBM Plex Sans Medium"/>
              </a:defRPr>
            </a:lvl1pPr>
            <a:lvl2pPr lvl="1">
              <a:spcBef>
                <a:spcPts val="100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617" name="Google Shape;617;p36"/>
          <p:cNvSpPr txBox="1"/>
          <p:nvPr>
            <p:ph idx="5" type="title"/>
          </p:nvPr>
        </p:nvSpPr>
        <p:spPr>
          <a:xfrm>
            <a:off x="3624425" y="4231975"/>
            <a:ext cx="900600" cy="3387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IBM Plex Sans Medium"/>
                <a:ea typeface="IBM Plex Sans Medium"/>
                <a:cs typeface="IBM Plex Sans Medium"/>
                <a:sym typeface="IBM Plex Sans Medium"/>
              </a:defRPr>
            </a:lvl1pPr>
            <a:lvl2pPr lvl="1">
              <a:spcBef>
                <a:spcPts val="100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618" name="Google Shape;618;p36"/>
          <p:cNvSpPr txBox="1"/>
          <p:nvPr>
            <p:ph idx="6" type="title"/>
          </p:nvPr>
        </p:nvSpPr>
        <p:spPr>
          <a:xfrm>
            <a:off x="115025" y="1079975"/>
            <a:ext cx="6055500" cy="4923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9pPr>
          </a:lstStyle>
          <a:p/>
        </p:txBody>
      </p:sp>
      <p:sp>
        <p:nvSpPr>
          <p:cNvPr id="619" name="Google Shape;619;p36"/>
          <p:cNvSpPr txBox="1"/>
          <p:nvPr>
            <p:ph idx="7"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620" name="Google Shape;620;p36"/>
          <p:cNvSpPr txBox="1"/>
          <p:nvPr>
            <p:ph idx="8" type="title"/>
          </p:nvPr>
        </p:nvSpPr>
        <p:spPr>
          <a:xfrm>
            <a:off x="115025" y="473240"/>
            <a:ext cx="6055500" cy="5772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solidFill>
                  <a:schemeClr val="dk2"/>
                </a:solidFill>
              </a:defRPr>
            </a:lvl1pPr>
            <a:lvl2pPr lvl="1">
              <a:lnSpc>
                <a:spcPct val="115000"/>
              </a:lnSpc>
              <a:spcBef>
                <a:spcPts val="0"/>
              </a:spcBef>
              <a:spcAft>
                <a:spcPts val="0"/>
              </a:spcAft>
              <a:buNone/>
              <a:defRPr sz="3600">
                <a:solidFill>
                  <a:schemeClr val="dk2"/>
                </a:solidFill>
              </a:defRPr>
            </a:lvl2pPr>
            <a:lvl3pPr lvl="2">
              <a:lnSpc>
                <a:spcPct val="115000"/>
              </a:lnSpc>
              <a:spcBef>
                <a:spcPts val="0"/>
              </a:spcBef>
              <a:spcAft>
                <a:spcPts val="0"/>
              </a:spcAft>
              <a:buNone/>
              <a:defRPr sz="3600">
                <a:solidFill>
                  <a:schemeClr val="dk2"/>
                </a:solidFill>
              </a:defRPr>
            </a:lvl3pPr>
            <a:lvl4pPr lvl="3">
              <a:lnSpc>
                <a:spcPct val="115000"/>
              </a:lnSpc>
              <a:spcBef>
                <a:spcPts val="0"/>
              </a:spcBef>
              <a:spcAft>
                <a:spcPts val="0"/>
              </a:spcAft>
              <a:buNone/>
              <a:defRPr sz="3600">
                <a:solidFill>
                  <a:schemeClr val="dk2"/>
                </a:solidFill>
              </a:defRPr>
            </a:lvl4pPr>
            <a:lvl5pPr lvl="4">
              <a:lnSpc>
                <a:spcPct val="115000"/>
              </a:lnSpc>
              <a:spcBef>
                <a:spcPts val="0"/>
              </a:spcBef>
              <a:spcAft>
                <a:spcPts val="0"/>
              </a:spcAft>
              <a:buNone/>
              <a:defRPr sz="3600">
                <a:solidFill>
                  <a:schemeClr val="dk2"/>
                </a:solidFill>
              </a:defRPr>
            </a:lvl5pPr>
            <a:lvl6pPr lvl="5">
              <a:lnSpc>
                <a:spcPct val="115000"/>
              </a:lnSpc>
              <a:spcBef>
                <a:spcPts val="0"/>
              </a:spcBef>
              <a:spcAft>
                <a:spcPts val="0"/>
              </a:spcAft>
              <a:buNone/>
              <a:defRPr sz="3600">
                <a:solidFill>
                  <a:schemeClr val="dk2"/>
                </a:solidFill>
              </a:defRPr>
            </a:lvl6pPr>
            <a:lvl7pPr lvl="6">
              <a:lnSpc>
                <a:spcPct val="115000"/>
              </a:lnSpc>
              <a:spcBef>
                <a:spcPts val="0"/>
              </a:spcBef>
              <a:spcAft>
                <a:spcPts val="0"/>
              </a:spcAft>
              <a:buNone/>
              <a:defRPr sz="3600">
                <a:solidFill>
                  <a:schemeClr val="dk2"/>
                </a:solidFill>
              </a:defRPr>
            </a:lvl7pPr>
            <a:lvl8pPr lvl="7">
              <a:lnSpc>
                <a:spcPct val="115000"/>
              </a:lnSpc>
              <a:spcBef>
                <a:spcPts val="0"/>
              </a:spcBef>
              <a:spcAft>
                <a:spcPts val="0"/>
              </a:spcAft>
              <a:buNone/>
              <a:defRPr sz="3600">
                <a:solidFill>
                  <a:schemeClr val="dk2"/>
                </a:solidFill>
              </a:defRPr>
            </a:lvl8pPr>
            <a:lvl9pPr lvl="8">
              <a:lnSpc>
                <a:spcPct val="115000"/>
              </a:lnSpc>
              <a:spcBef>
                <a:spcPts val="0"/>
              </a:spcBef>
              <a:spcAft>
                <a:spcPts val="0"/>
              </a:spcAft>
              <a:buNone/>
              <a:defRPr sz="3600">
                <a:solidFill>
                  <a:schemeClr val="dk2"/>
                </a:solidFill>
              </a:defRPr>
            </a:lvl9pPr>
          </a:lstStyle>
          <a:p/>
        </p:txBody>
      </p:sp>
      <p:sp>
        <p:nvSpPr>
          <p:cNvPr id="621" name="Google Shape;621;p36"/>
          <p:cNvSpPr txBox="1"/>
          <p:nvPr>
            <p:ph idx="9" type="title"/>
          </p:nvPr>
        </p:nvSpPr>
        <p:spPr>
          <a:xfrm>
            <a:off x="115025" y="3631463"/>
            <a:ext cx="3460800" cy="237600"/>
          </a:xfrm>
          <a:prstGeom prst="rect">
            <a:avLst/>
          </a:prstGeom>
        </p:spPr>
        <p:txBody>
          <a:bodyPr anchorCtr="0" anchor="t" bIns="0" lIns="91425" spcFirstLastPara="1" rIns="0" wrap="square" tIns="0">
            <a:noAutofit/>
          </a:bodyPr>
          <a:lstStyle>
            <a:lvl1pPr lvl="0">
              <a:spcBef>
                <a:spcPts val="0"/>
              </a:spcBef>
              <a:spcAft>
                <a:spcPts val="0"/>
              </a:spcAft>
              <a:buNone/>
              <a:defRPr sz="1000">
                <a:solidFill>
                  <a:schemeClr val="dk2"/>
                </a:solidFill>
                <a:latin typeface="IBM Plex Sans Medium"/>
                <a:ea typeface="IBM Plex Sans Medium"/>
                <a:cs typeface="IBM Plex Sans Medium"/>
                <a:sym typeface="IBM Plex Sans Medium"/>
              </a:defRPr>
            </a:lvl1pPr>
            <a:lvl2pPr lvl="1">
              <a:spcBef>
                <a:spcPts val="100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622" name="Google Shape;622;p36"/>
          <p:cNvSpPr txBox="1"/>
          <p:nvPr>
            <p:ph idx="13" type="subTitle"/>
          </p:nvPr>
        </p:nvSpPr>
        <p:spPr>
          <a:xfrm>
            <a:off x="6751650" y="2599100"/>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623" name="Google Shape;623;p36"/>
          <p:cNvSpPr txBox="1"/>
          <p:nvPr>
            <p:ph idx="14" type="subTitle"/>
          </p:nvPr>
        </p:nvSpPr>
        <p:spPr>
          <a:xfrm>
            <a:off x="6751650" y="2912378"/>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624" name="Google Shape;624;p36"/>
          <p:cNvSpPr txBox="1"/>
          <p:nvPr>
            <p:ph idx="15" type="subTitle"/>
          </p:nvPr>
        </p:nvSpPr>
        <p:spPr>
          <a:xfrm>
            <a:off x="6751650" y="3225655"/>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625" name="Google Shape;625;p36"/>
          <p:cNvSpPr txBox="1"/>
          <p:nvPr>
            <p:ph idx="16" type="subTitle"/>
          </p:nvPr>
        </p:nvSpPr>
        <p:spPr>
          <a:xfrm>
            <a:off x="6751650" y="3538932"/>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626" name="Google Shape;626;p36"/>
          <p:cNvSpPr txBox="1"/>
          <p:nvPr>
            <p:ph idx="17" type="subTitle"/>
          </p:nvPr>
        </p:nvSpPr>
        <p:spPr>
          <a:xfrm>
            <a:off x="6751650" y="3852210"/>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627" name="Google Shape;627;p36"/>
          <p:cNvSpPr txBox="1"/>
          <p:nvPr>
            <p:ph idx="18" type="subTitle"/>
          </p:nvPr>
        </p:nvSpPr>
        <p:spPr>
          <a:xfrm>
            <a:off x="6751650" y="4165488"/>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628" name="Google Shape;628;p36"/>
          <p:cNvSpPr txBox="1"/>
          <p:nvPr>
            <p:ph idx="19"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 Alt 2">
  <p:cSld name="BLANK_1_1_1_1_1_1_1_1_1_1_1_1_2">
    <p:spTree>
      <p:nvGrpSpPr>
        <p:cNvPr id="629" name="Shape 629"/>
        <p:cNvGrpSpPr/>
        <p:nvPr/>
      </p:nvGrpSpPr>
      <p:grpSpPr>
        <a:xfrm>
          <a:off x="0" y="0"/>
          <a:ext cx="0" cy="0"/>
          <a:chOff x="0" y="0"/>
          <a:chExt cx="0" cy="0"/>
        </a:xfrm>
      </p:grpSpPr>
      <p:sp>
        <p:nvSpPr>
          <p:cNvPr id="630" name="Google Shape;630;p37"/>
          <p:cNvSpPr/>
          <p:nvPr/>
        </p:nvSpPr>
        <p:spPr>
          <a:xfrm flipH="1" rot="-8100000">
            <a:off x="4692650" y="965198"/>
            <a:ext cx="4843399" cy="2480248"/>
          </a:xfrm>
          <a:prstGeom prst="flowChartConnector">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31" name="Google Shape;631;p37"/>
          <p:cNvSpPr/>
          <p:nvPr/>
        </p:nvSpPr>
        <p:spPr>
          <a:xfrm flipH="1" rot="10800000">
            <a:off x="4676692" y="3337812"/>
            <a:ext cx="4467295" cy="1685226"/>
          </a:xfrm>
          <a:custGeom>
            <a:rect b="b" l="l" r="r" t="t"/>
            <a:pathLst>
              <a:path extrusionOk="0" h="51371" w="119855">
                <a:moveTo>
                  <a:pt x="32006" y="0"/>
                </a:moveTo>
                <a:lnTo>
                  <a:pt x="30303" y="29"/>
                </a:lnTo>
                <a:lnTo>
                  <a:pt x="28658" y="116"/>
                </a:lnTo>
                <a:lnTo>
                  <a:pt x="27042" y="202"/>
                </a:lnTo>
                <a:lnTo>
                  <a:pt x="25455" y="289"/>
                </a:lnTo>
                <a:lnTo>
                  <a:pt x="23896" y="433"/>
                </a:lnTo>
                <a:lnTo>
                  <a:pt x="22367" y="606"/>
                </a:lnTo>
                <a:lnTo>
                  <a:pt x="20895" y="779"/>
                </a:lnTo>
                <a:lnTo>
                  <a:pt x="19452" y="1010"/>
                </a:lnTo>
                <a:lnTo>
                  <a:pt x="18067" y="1241"/>
                </a:lnTo>
                <a:lnTo>
                  <a:pt x="16710" y="1501"/>
                </a:lnTo>
                <a:lnTo>
                  <a:pt x="15383" y="1761"/>
                </a:lnTo>
                <a:lnTo>
                  <a:pt x="14142" y="2078"/>
                </a:lnTo>
                <a:lnTo>
                  <a:pt x="12930" y="2396"/>
                </a:lnTo>
                <a:lnTo>
                  <a:pt x="11746" y="2771"/>
                </a:lnTo>
                <a:lnTo>
                  <a:pt x="10621" y="3117"/>
                </a:lnTo>
                <a:lnTo>
                  <a:pt x="9524" y="3550"/>
                </a:lnTo>
                <a:lnTo>
                  <a:pt x="8485" y="3983"/>
                </a:lnTo>
                <a:lnTo>
                  <a:pt x="7504" y="4416"/>
                </a:lnTo>
                <a:lnTo>
                  <a:pt x="6581" y="4906"/>
                </a:lnTo>
                <a:lnTo>
                  <a:pt x="5715" y="5397"/>
                </a:lnTo>
                <a:lnTo>
                  <a:pt x="4907" y="5916"/>
                </a:lnTo>
                <a:lnTo>
                  <a:pt x="4156" y="6465"/>
                </a:lnTo>
                <a:lnTo>
                  <a:pt x="3464" y="7013"/>
                </a:lnTo>
                <a:lnTo>
                  <a:pt x="2829" y="7590"/>
                </a:lnTo>
                <a:lnTo>
                  <a:pt x="2281" y="8196"/>
                </a:lnTo>
                <a:lnTo>
                  <a:pt x="1761" y="8802"/>
                </a:lnTo>
                <a:lnTo>
                  <a:pt x="1328" y="9437"/>
                </a:lnTo>
                <a:lnTo>
                  <a:pt x="953" y="10072"/>
                </a:lnTo>
                <a:lnTo>
                  <a:pt x="636" y="10765"/>
                </a:lnTo>
                <a:lnTo>
                  <a:pt x="376" y="11429"/>
                </a:lnTo>
                <a:lnTo>
                  <a:pt x="174" y="12121"/>
                </a:lnTo>
                <a:lnTo>
                  <a:pt x="87" y="12698"/>
                </a:lnTo>
                <a:lnTo>
                  <a:pt x="29" y="13276"/>
                </a:lnTo>
                <a:lnTo>
                  <a:pt x="1" y="13853"/>
                </a:lnTo>
                <a:lnTo>
                  <a:pt x="29" y="14430"/>
                </a:lnTo>
                <a:lnTo>
                  <a:pt x="87" y="15007"/>
                </a:lnTo>
                <a:lnTo>
                  <a:pt x="174" y="15613"/>
                </a:lnTo>
                <a:lnTo>
                  <a:pt x="318" y="16219"/>
                </a:lnTo>
                <a:lnTo>
                  <a:pt x="491" y="16796"/>
                </a:lnTo>
                <a:lnTo>
                  <a:pt x="722" y="17403"/>
                </a:lnTo>
                <a:lnTo>
                  <a:pt x="953" y="18009"/>
                </a:lnTo>
                <a:lnTo>
                  <a:pt x="1242" y="18615"/>
                </a:lnTo>
                <a:lnTo>
                  <a:pt x="1588" y="19221"/>
                </a:lnTo>
                <a:lnTo>
                  <a:pt x="1934" y="19856"/>
                </a:lnTo>
                <a:lnTo>
                  <a:pt x="2338" y="20462"/>
                </a:lnTo>
                <a:lnTo>
                  <a:pt x="2771" y="21068"/>
                </a:lnTo>
                <a:lnTo>
                  <a:pt x="3233" y="21703"/>
                </a:lnTo>
                <a:lnTo>
                  <a:pt x="3752" y="22309"/>
                </a:lnTo>
                <a:lnTo>
                  <a:pt x="4272" y="22944"/>
                </a:lnTo>
                <a:lnTo>
                  <a:pt x="4849" y="23550"/>
                </a:lnTo>
                <a:lnTo>
                  <a:pt x="5455" y="24185"/>
                </a:lnTo>
                <a:lnTo>
                  <a:pt x="6090" y="24791"/>
                </a:lnTo>
                <a:lnTo>
                  <a:pt x="6754" y="25426"/>
                </a:lnTo>
                <a:lnTo>
                  <a:pt x="7446" y="26032"/>
                </a:lnTo>
                <a:lnTo>
                  <a:pt x="8197" y="26638"/>
                </a:lnTo>
                <a:lnTo>
                  <a:pt x="8947" y="27273"/>
                </a:lnTo>
                <a:lnTo>
                  <a:pt x="9726" y="27879"/>
                </a:lnTo>
                <a:lnTo>
                  <a:pt x="10563" y="28485"/>
                </a:lnTo>
                <a:lnTo>
                  <a:pt x="11400" y="29120"/>
                </a:lnTo>
                <a:lnTo>
                  <a:pt x="12295" y="29726"/>
                </a:lnTo>
                <a:lnTo>
                  <a:pt x="13189" y="30332"/>
                </a:lnTo>
                <a:lnTo>
                  <a:pt x="14113" y="30938"/>
                </a:lnTo>
                <a:lnTo>
                  <a:pt x="15094" y="31544"/>
                </a:lnTo>
                <a:lnTo>
                  <a:pt x="17085" y="32727"/>
                </a:lnTo>
                <a:lnTo>
                  <a:pt x="19192" y="33910"/>
                </a:lnTo>
                <a:lnTo>
                  <a:pt x="21414" y="35065"/>
                </a:lnTo>
                <a:lnTo>
                  <a:pt x="23723" y="36219"/>
                </a:lnTo>
                <a:lnTo>
                  <a:pt x="26118" y="37316"/>
                </a:lnTo>
                <a:lnTo>
                  <a:pt x="28629" y="38412"/>
                </a:lnTo>
                <a:lnTo>
                  <a:pt x="31198" y="39480"/>
                </a:lnTo>
                <a:lnTo>
                  <a:pt x="33853" y="40519"/>
                </a:lnTo>
                <a:lnTo>
                  <a:pt x="36595" y="41529"/>
                </a:lnTo>
                <a:lnTo>
                  <a:pt x="39423" y="42510"/>
                </a:lnTo>
                <a:lnTo>
                  <a:pt x="42309" y="43434"/>
                </a:lnTo>
                <a:lnTo>
                  <a:pt x="45281" y="44329"/>
                </a:lnTo>
                <a:lnTo>
                  <a:pt x="48283" y="45194"/>
                </a:lnTo>
                <a:lnTo>
                  <a:pt x="51371" y="46002"/>
                </a:lnTo>
                <a:lnTo>
                  <a:pt x="54516" y="46782"/>
                </a:lnTo>
                <a:lnTo>
                  <a:pt x="57691" y="47503"/>
                </a:lnTo>
                <a:lnTo>
                  <a:pt x="59884" y="47965"/>
                </a:lnTo>
                <a:lnTo>
                  <a:pt x="62049" y="48398"/>
                </a:lnTo>
                <a:lnTo>
                  <a:pt x="64213" y="48802"/>
                </a:lnTo>
                <a:lnTo>
                  <a:pt x="66378" y="49177"/>
                </a:lnTo>
                <a:lnTo>
                  <a:pt x="68542" y="49523"/>
                </a:lnTo>
                <a:lnTo>
                  <a:pt x="70678" y="49841"/>
                </a:lnTo>
                <a:lnTo>
                  <a:pt x="72813" y="50129"/>
                </a:lnTo>
                <a:lnTo>
                  <a:pt x="74949" y="50389"/>
                </a:lnTo>
                <a:lnTo>
                  <a:pt x="77027" y="50620"/>
                </a:lnTo>
                <a:lnTo>
                  <a:pt x="79133" y="50822"/>
                </a:lnTo>
                <a:lnTo>
                  <a:pt x="81183" y="50995"/>
                </a:lnTo>
                <a:lnTo>
                  <a:pt x="83232" y="51111"/>
                </a:lnTo>
                <a:lnTo>
                  <a:pt x="85252" y="51226"/>
                </a:lnTo>
                <a:lnTo>
                  <a:pt x="87272" y="51313"/>
                </a:lnTo>
                <a:lnTo>
                  <a:pt x="89234" y="51370"/>
                </a:lnTo>
                <a:lnTo>
                  <a:pt x="91168" y="51370"/>
                </a:lnTo>
                <a:lnTo>
                  <a:pt x="93534" y="51342"/>
                </a:lnTo>
                <a:lnTo>
                  <a:pt x="95843" y="51284"/>
                </a:lnTo>
                <a:lnTo>
                  <a:pt x="98094" y="51168"/>
                </a:lnTo>
                <a:lnTo>
                  <a:pt x="100259" y="50995"/>
                </a:lnTo>
                <a:lnTo>
                  <a:pt x="102365" y="50764"/>
                </a:lnTo>
                <a:lnTo>
                  <a:pt x="104386" y="50533"/>
                </a:lnTo>
                <a:lnTo>
                  <a:pt x="106319" y="50216"/>
                </a:lnTo>
                <a:lnTo>
                  <a:pt x="108195" y="49870"/>
                </a:lnTo>
                <a:lnTo>
                  <a:pt x="109955" y="49466"/>
                </a:lnTo>
                <a:lnTo>
                  <a:pt x="111658" y="49033"/>
                </a:lnTo>
                <a:lnTo>
                  <a:pt x="113274" y="48571"/>
                </a:lnTo>
                <a:lnTo>
                  <a:pt x="114025" y="48311"/>
                </a:lnTo>
                <a:lnTo>
                  <a:pt x="114775" y="48052"/>
                </a:lnTo>
                <a:lnTo>
                  <a:pt x="115497" y="47763"/>
                </a:lnTo>
                <a:lnTo>
                  <a:pt x="116189" y="47474"/>
                </a:lnTo>
                <a:lnTo>
                  <a:pt x="116882" y="47186"/>
                </a:lnTo>
                <a:lnTo>
                  <a:pt x="117517" y="46868"/>
                </a:lnTo>
                <a:lnTo>
                  <a:pt x="118152" y="46580"/>
                </a:lnTo>
                <a:lnTo>
                  <a:pt x="118729" y="46233"/>
                </a:lnTo>
                <a:lnTo>
                  <a:pt x="119306" y="45916"/>
                </a:lnTo>
                <a:lnTo>
                  <a:pt x="119854" y="45570"/>
                </a:lnTo>
                <a:lnTo>
                  <a:pt x="119854" y="27590"/>
                </a:lnTo>
                <a:lnTo>
                  <a:pt x="118989" y="26724"/>
                </a:lnTo>
                <a:lnTo>
                  <a:pt x="118065" y="25858"/>
                </a:lnTo>
                <a:lnTo>
                  <a:pt x="117084" y="24993"/>
                </a:lnTo>
                <a:lnTo>
                  <a:pt x="116045" y="24127"/>
                </a:lnTo>
                <a:lnTo>
                  <a:pt x="114919" y="23290"/>
                </a:lnTo>
                <a:lnTo>
                  <a:pt x="113765" y="22424"/>
                </a:lnTo>
                <a:lnTo>
                  <a:pt x="112553" y="21558"/>
                </a:lnTo>
                <a:lnTo>
                  <a:pt x="111283" y="20721"/>
                </a:lnTo>
                <a:lnTo>
                  <a:pt x="109927" y="19884"/>
                </a:lnTo>
                <a:lnTo>
                  <a:pt x="108570" y="19048"/>
                </a:lnTo>
                <a:lnTo>
                  <a:pt x="107127" y="18239"/>
                </a:lnTo>
                <a:lnTo>
                  <a:pt x="105627" y="17403"/>
                </a:lnTo>
                <a:lnTo>
                  <a:pt x="104097" y="16594"/>
                </a:lnTo>
                <a:lnTo>
                  <a:pt x="102510" y="15786"/>
                </a:lnTo>
                <a:lnTo>
                  <a:pt x="100894" y="15007"/>
                </a:lnTo>
                <a:lnTo>
                  <a:pt x="99220" y="14228"/>
                </a:lnTo>
                <a:lnTo>
                  <a:pt x="97430" y="13420"/>
                </a:lnTo>
                <a:lnTo>
                  <a:pt x="95612" y="12641"/>
                </a:lnTo>
                <a:lnTo>
                  <a:pt x="93765" y="11890"/>
                </a:lnTo>
                <a:lnTo>
                  <a:pt x="91889" y="11140"/>
                </a:lnTo>
                <a:lnTo>
                  <a:pt x="89985" y="10419"/>
                </a:lnTo>
                <a:lnTo>
                  <a:pt x="88022" y="9726"/>
                </a:lnTo>
                <a:lnTo>
                  <a:pt x="86060" y="9033"/>
                </a:lnTo>
                <a:lnTo>
                  <a:pt x="84040" y="8369"/>
                </a:lnTo>
                <a:lnTo>
                  <a:pt x="82019" y="7735"/>
                </a:lnTo>
                <a:lnTo>
                  <a:pt x="79970" y="7100"/>
                </a:lnTo>
                <a:lnTo>
                  <a:pt x="77893" y="6522"/>
                </a:lnTo>
                <a:lnTo>
                  <a:pt x="75786" y="5945"/>
                </a:lnTo>
                <a:lnTo>
                  <a:pt x="73650" y="5368"/>
                </a:lnTo>
                <a:lnTo>
                  <a:pt x="71515" y="4849"/>
                </a:lnTo>
                <a:lnTo>
                  <a:pt x="69379" y="4329"/>
                </a:lnTo>
                <a:lnTo>
                  <a:pt x="67214" y="3839"/>
                </a:lnTo>
                <a:lnTo>
                  <a:pt x="65021" y="3377"/>
                </a:lnTo>
                <a:lnTo>
                  <a:pt x="62857" y="2944"/>
                </a:lnTo>
                <a:lnTo>
                  <a:pt x="60692" y="2540"/>
                </a:lnTo>
                <a:lnTo>
                  <a:pt x="58528" y="2194"/>
                </a:lnTo>
                <a:lnTo>
                  <a:pt x="56363" y="1847"/>
                </a:lnTo>
                <a:lnTo>
                  <a:pt x="54228" y="1530"/>
                </a:lnTo>
                <a:lnTo>
                  <a:pt x="52092" y="1241"/>
                </a:lnTo>
                <a:lnTo>
                  <a:pt x="49985" y="981"/>
                </a:lnTo>
                <a:lnTo>
                  <a:pt x="47879" y="751"/>
                </a:lnTo>
                <a:lnTo>
                  <a:pt x="45772" y="549"/>
                </a:lnTo>
                <a:lnTo>
                  <a:pt x="43723" y="375"/>
                </a:lnTo>
                <a:lnTo>
                  <a:pt x="41674" y="231"/>
                </a:lnTo>
                <a:lnTo>
                  <a:pt x="39654" y="116"/>
                </a:lnTo>
                <a:lnTo>
                  <a:pt x="37662" y="58"/>
                </a:lnTo>
                <a:lnTo>
                  <a:pt x="35671"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632" name="Google Shape;632;p37"/>
          <p:cNvSpPr/>
          <p:nvPr>
            <p:ph idx="2" type="pic"/>
          </p:nvPr>
        </p:nvSpPr>
        <p:spPr>
          <a:xfrm>
            <a:off x="5457500" y="0"/>
            <a:ext cx="3686400" cy="5143500"/>
          </a:xfrm>
          <a:prstGeom prst="rect">
            <a:avLst/>
          </a:prstGeom>
          <a:noFill/>
          <a:ln>
            <a:noFill/>
          </a:ln>
        </p:spPr>
      </p:sp>
      <p:sp>
        <p:nvSpPr>
          <p:cNvPr id="633" name="Google Shape;633;p37"/>
          <p:cNvSpPr txBox="1"/>
          <p:nvPr>
            <p:ph idx="1" type="body"/>
          </p:nvPr>
        </p:nvSpPr>
        <p:spPr>
          <a:xfrm>
            <a:off x="115025" y="1743625"/>
            <a:ext cx="2094000" cy="28647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Font typeface="Sora Light"/>
              <a:buChar char="●"/>
              <a:defRPr sz="1000">
                <a:latin typeface="Sora Light"/>
                <a:ea typeface="Sora Light"/>
                <a:cs typeface="Sora Light"/>
                <a:sym typeface="Sora Light"/>
              </a:defRPr>
            </a:lvl1pPr>
            <a:lvl2pPr indent="-292100" lvl="1" marL="914400">
              <a:spcBef>
                <a:spcPts val="800"/>
              </a:spcBef>
              <a:spcAft>
                <a:spcPts val="0"/>
              </a:spcAft>
              <a:buSzPts val="1000"/>
              <a:buFont typeface="Sora Light"/>
              <a:buChar char="○"/>
              <a:defRPr sz="1000">
                <a:latin typeface="Sora Light"/>
                <a:ea typeface="Sora Light"/>
                <a:cs typeface="Sora Light"/>
                <a:sym typeface="Sora Light"/>
              </a:defRPr>
            </a:lvl2pPr>
            <a:lvl3pPr indent="-292100" lvl="2" marL="1371600">
              <a:spcBef>
                <a:spcPts val="800"/>
              </a:spcBef>
              <a:spcAft>
                <a:spcPts val="0"/>
              </a:spcAft>
              <a:buSzPts val="1000"/>
              <a:buFont typeface="Sora Light"/>
              <a:buChar char="■"/>
              <a:defRPr sz="1000">
                <a:latin typeface="Sora Light"/>
                <a:ea typeface="Sora Light"/>
                <a:cs typeface="Sora Light"/>
                <a:sym typeface="Sora Light"/>
              </a:defRPr>
            </a:lvl3pPr>
            <a:lvl4pPr indent="-292100" lvl="3" marL="1828800">
              <a:spcBef>
                <a:spcPts val="800"/>
              </a:spcBef>
              <a:spcAft>
                <a:spcPts val="0"/>
              </a:spcAft>
              <a:buSzPts val="1000"/>
              <a:buFont typeface="Sora Light"/>
              <a:buChar char="●"/>
              <a:defRPr sz="1000">
                <a:latin typeface="Sora Light"/>
                <a:ea typeface="Sora Light"/>
                <a:cs typeface="Sora Light"/>
                <a:sym typeface="Sora Light"/>
              </a:defRPr>
            </a:lvl4pPr>
            <a:lvl5pPr indent="-292100" lvl="4" marL="2286000">
              <a:spcBef>
                <a:spcPts val="800"/>
              </a:spcBef>
              <a:spcAft>
                <a:spcPts val="0"/>
              </a:spcAft>
              <a:buSzPts val="1000"/>
              <a:buFont typeface="Sora Light"/>
              <a:buChar char="○"/>
              <a:defRPr sz="1000">
                <a:latin typeface="Sora Light"/>
                <a:ea typeface="Sora Light"/>
                <a:cs typeface="Sora Light"/>
                <a:sym typeface="Sora Light"/>
              </a:defRPr>
            </a:lvl5pPr>
            <a:lvl6pPr indent="-292100" lvl="5" marL="2743200">
              <a:spcBef>
                <a:spcPts val="800"/>
              </a:spcBef>
              <a:spcAft>
                <a:spcPts val="0"/>
              </a:spcAft>
              <a:buSzPts val="1000"/>
              <a:buFont typeface="Sora Light"/>
              <a:buChar char="■"/>
              <a:defRPr sz="1000">
                <a:latin typeface="Sora Light"/>
                <a:ea typeface="Sora Light"/>
                <a:cs typeface="Sora Light"/>
                <a:sym typeface="Sora Light"/>
              </a:defRPr>
            </a:lvl6pPr>
            <a:lvl7pPr indent="-292100" lvl="6" marL="3200400">
              <a:spcBef>
                <a:spcPts val="800"/>
              </a:spcBef>
              <a:spcAft>
                <a:spcPts val="0"/>
              </a:spcAft>
              <a:buSzPts val="1000"/>
              <a:buFont typeface="Sora Light"/>
              <a:buChar char="●"/>
              <a:defRPr sz="1000">
                <a:latin typeface="Sora Light"/>
                <a:ea typeface="Sora Light"/>
                <a:cs typeface="Sora Light"/>
                <a:sym typeface="Sora Light"/>
              </a:defRPr>
            </a:lvl7pPr>
            <a:lvl8pPr indent="-292100" lvl="7" marL="3657600">
              <a:spcBef>
                <a:spcPts val="800"/>
              </a:spcBef>
              <a:spcAft>
                <a:spcPts val="0"/>
              </a:spcAft>
              <a:buSzPts val="1000"/>
              <a:buFont typeface="Sora Light"/>
              <a:buChar char="○"/>
              <a:defRPr sz="1000">
                <a:latin typeface="Sora Light"/>
                <a:ea typeface="Sora Light"/>
                <a:cs typeface="Sora Light"/>
                <a:sym typeface="Sora Light"/>
              </a:defRPr>
            </a:lvl8pPr>
            <a:lvl9pPr indent="-292100" lvl="8" marL="4114800">
              <a:spcBef>
                <a:spcPts val="800"/>
              </a:spcBef>
              <a:spcAft>
                <a:spcPts val="800"/>
              </a:spcAft>
              <a:buSzPts val="1000"/>
              <a:buFont typeface="Sora Light"/>
              <a:buChar char="■"/>
              <a:defRPr sz="1000">
                <a:latin typeface="Sora Light"/>
                <a:ea typeface="Sora Light"/>
                <a:cs typeface="Sora Light"/>
                <a:sym typeface="Sora Light"/>
              </a:defRPr>
            </a:lvl9pPr>
          </a:lstStyle>
          <a:p/>
        </p:txBody>
      </p:sp>
      <p:sp>
        <p:nvSpPr>
          <p:cNvPr id="634" name="Google Shape;634;p37"/>
          <p:cNvSpPr txBox="1"/>
          <p:nvPr>
            <p:ph idx="3" type="body"/>
          </p:nvPr>
        </p:nvSpPr>
        <p:spPr>
          <a:xfrm>
            <a:off x="2276600" y="1743625"/>
            <a:ext cx="2904900" cy="2864700"/>
          </a:xfrm>
          <a:prstGeom prst="rect">
            <a:avLst/>
          </a:prstGeom>
        </p:spPr>
        <p:txBody>
          <a:bodyPr anchorCtr="0" anchor="t" bIns="91425" lIns="91425" spcFirstLastPara="1" rIns="91425" wrap="square" tIns="91425">
            <a:noAutofit/>
          </a:bodyPr>
          <a:lstStyle>
            <a:lvl1pPr indent="-292100" lvl="0" marL="457200">
              <a:lnSpc>
                <a:spcPct val="115000"/>
              </a:lnSpc>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nSpc>
                <a:spcPct val="115000"/>
              </a:lnSpc>
              <a:spcBef>
                <a:spcPts val="800"/>
              </a:spcBef>
              <a:spcAft>
                <a:spcPts val="800"/>
              </a:spcAft>
              <a:buClr>
                <a:schemeClr val="lt1"/>
              </a:buClr>
              <a:buSzPts val="1000"/>
              <a:buFont typeface="Sora Light"/>
              <a:buChar char="■"/>
              <a:defRPr sz="1000">
                <a:latin typeface="Sora Light"/>
                <a:ea typeface="Sora Light"/>
                <a:cs typeface="Sora Light"/>
                <a:sym typeface="Sora Light"/>
              </a:defRPr>
            </a:lvl9pPr>
          </a:lstStyle>
          <a:p/>
        </p:txBody>
      </p:sp>
      <p:sp>
        <p:nvSpPr>
          <p:cNvPr id="635" name="Google Shape;635;p37"/>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636" name="Google Shape;636;p37"/>
          <p:cNvSpPr txBox="1"/>
          <p:nvPr>
            <p:ph idx="4" type="title"/>
          </p:nvPr>
        </p:nvSpPr>
        <p:spPr>
          <a:xfrm>
            <a:off x="115025" y="502775"/>
            <a:ext cx="51255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637" name="Google Shape;637;p37"/>
          <p:cNvSpPr txBox="1"/>
          <p:nvPr>
            <p:ph idx="5"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Alt 2">
  <p:cSld name="BLANK_1_1_1_1_1_1_1_1_1_1_1_1_1_1">
    <p:bg>
      <p:bgPr>
        <a:solidFill>
          <a:schemeClr val="lt1"/>
        </a:solidFill>
      </p:bgPr>
    </p:bg>
    <p:spTree>
      <p:nvGrpSpPr>
        <p:cNvPr id="638" name="Shape 638"/>
        <p:cNvGrpSpPr/>
        <p:nvPr/>
      </p:nvGrpSpPr>
      <p:grpSpPr>
        <a:xfrm>
          <a:off x="0" y="0"/>
          <a:ext cx="0" cy="0"/>
          <a:chOff x="0" y="0"/>
          <a:chExt cx="0" cy="0"/>
        </a:xfrm>
      </p:grpSpPr>
      <p:grpSp>
        <p:nvGrpSpPr>
          <p:cNvPr id="639" name="Google Shape;639;p38"/>
          <p:cNvGrpSpPr/>
          <p:nvPr/>
        </p:nvGrpSpPr>
        <p:grpSpPr>
          <a:xfrm>
            <a:off x="7704171" y="1036593"/>
            <a:ext cx="1439893" cy="3234395"/>
            <a:chOff x="461225" y="3249175"/>
            <a:chExt cx="1110600" cy="2221578"/>
          </a:xfrm>
        </p:grpSpPr>
        <p:grpSp>
          <p:nvGrpSpPr>
            <p:cNvPr id="640" name="Google Shape;640;p38"/>
            <p:cNvGrpSpPr/>
            <p:nvPr/>
          </p:nvGrpSpPr>
          <p:grpSpPr>
            <a:xfrm>
              <a:off x="831422" y="3249175"/>
              <a:ext cx="740403" cy="2221578"/>
              <a:chOff x="831422" y="3249175"/>
              <a:chExt cx="740403" cy="2221578"/>
            </a:xfrm>
          </p:grpSpPr>
          <p:sp>
            <p:nvSpPr>
              <p:cNvPr id="641" name="Google Shape;641;p38"/>
              <p:cNvSpPr/>
              <p:nvPr/>
            </p:nvSpPr>
            <p:spPr>
              <a:xfrm>
                <a:off x="831422"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642" name="Google Shape;642;p38"/>
              <p:cNvSpPr/>
              <p:nvPr/>
            </p:nvSpPr>
            <p:spPr>
              <a:xfrm>
                <a:off x="1201622" y="510055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643" name="Google Shape;643;p38"/>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grpSp>
        <p:grpSp>
          <p:nvGrpSpPr>
            <p:cNvPr id="644" name="Google Shape;644;p38"/>
            <p:cNvGrpSpPr/>
            <p:nvPr/>
          </p:nvGrpSpPr>
          <p:grpSpPr>
            <a:xfrm>
              <a:off x="461225" y="3619500"/>
              <a:ext cx="1110600" cy="370200"/>
              <a:chOff x="461225" y="3249175"/>
              <a:chExt cx="1110600" cy="370200"/>
            </a:xfrm>
          </p:grpSpPr>
          <p:sp>
            <p:nvSpPr>
              <p:cNvPr id="645" name="Google Shape;645;p38"/>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646" name="Google Shape;646;p38"/>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647" name="Google Shape;647;p38"/>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grpSp>
        <p:grpSp>
          <p:nvGrpSpPr>
            <p:cNvPr id="648" name="Google Shape;648;p38"/>
            <p:cNvGrpSpPr/>
            <p:nvPr/>
          </p:nvGrpSpPr>
          <p:grpSpPr>
            <a:xfrm>
              <a:off x="461225" y="3989700"/>
              <a:ext cx="1110600" cy="1110726"/>
              <a:chOff x="461225" y="3249175"/>
              <a:chExt cx="1110600" cy="1110726"/>
            </a:xfrm>
          </p:grpSpPr>
          <p:sp>
            <p:nvSpPr>
              <p:cNvPr id="649" name="Google Shape;649;p38"/>
              <p:cNvSpPr/>
              <p:nvPr/>
            </p:nvSpPr>
            <p:spPr>
              <a:xfrm>
                <a:off x="461225" y="3989701"/>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650" name="Google Shape;650;p38"/>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651" name="Google Shape;651;p38"/>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grpSp>
        <p:grpSp>
          <p:nvGrpSpPr>
            <p:cNvPr id="652" name="Google Shape;652;p38"/>
            <p:cNvGrpSpPr/>
            <p:nvPr/>
          </p:nvGrpSpPr>
          <p:grpSpPr>
            <a:xfrm>
              <a:off x="831422" y="4360025"/>
              <a:ext cx="370203" cy="740520"/>
              <a:chOff x="831422" y="3249175"/>
              <a:chExt cx="370203" cy="740520"/>
            </a:xfrm>
          </p:grpSpPr>
          <p:sp>
            <p:nvSpPr>
              <p:cNvPr id="653" name="Google Shape;653;p38"/>
              <p:cNvSpPr/>
              <p:nvPr/>
            </p:nvSpPr>
            <p:spPr>
              <a:xfrm>
                <a:off x="831422" y="361949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654" name="Google Shape;654;p38"/>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grpSp>
      </p:grpSp>
      <p:sp>
        <p:nvSpPr>
          <p:cNvPr id="655" name="Google Shape;655;p38"/>
          <p:cNvSpPr/>
          <p:nvPr/>
        </p:nvSpPr>
        <p:spPr>
          <a:xfrm>
            <a:off x="7394250" y="-8100"/>
            <a:ext cx="1759750" cy="2691775"/>
          </a:xfrm>
          <a:custGeom>
            <a:rect b="b" l="l" r="r" t="t"/>
            <a:pathLst>
              <a:path extrusionOk="0" h="107671" w="70390">
                <a:moveTo>
                  <a:pt x="0" y="95"/>
                </a:moveTo>
                <a:lnTo>
                  <a:pt x="70390" y="0"/>
                </a:lnTo>
                <a:lnTo>
                  <a:pt x="70200" y="107671"/>
                </a:lnTo>
                <a:close/>
              </a:path>
            </a:pathLst>
          </a:custGeom>
          <a:gradFill>
            <a:gsLst>
              <a:gs pos="0">
                <a:schemeClr val="accent2"/>
              </a:gs>
              <a:gs pos="37000">
                <a:schemeClr val="lt2"/>
              </a:gs>
              <a:gs pos="92000">
                <a:schemeClr val="accent1"/>
              </a:gs>
              <a:gs pos="100000">
                <a:schemeClr val="accent1"/>
              </a:gs>
            </a:gsLst>
            <a:lin ang="13500032" scaled="0"/>
          </a:gradFill>
          <a:ln>
            <a:noFill/>
          </a:ln>
        </p:spPr>
      </p:sp>
      <p:sp>
        <p:nvSpPr>
          <p:cNvPr id="656" name="Google Shape;656;p38"/>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657" name="Google Shape;657;p38"/>
          <p:cNvSpPr txBox="1"/>
          <p:nvPr>
            <p:ph idx="2" type="title"/>
          </p:nvPr>
        </p:nvSpPr>
        <p:spPr>
          <a:xfrm>
            <a:off x="115025" y="502775"/>
            <a:ext cx="6055500" cy="8409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solidFill>
                  <a:schemeClr val="dk2"/>
                </a:solidFill>
              </a:defRPr>
            </a:lvl1pPr>
            <a:lvl2pPr lvl="1">
              <a:lnSpc>
                <a:spcPct val="115000"/>
              </a:lnSpc>
              <a:spcBef>
                <a:spcPts val="0"/>
              </a:spcBef>
              <a:spcAft>
                <a:spcPts val="0"/>
              </a:spcAft>
              <a:buNone/>
              <a:defRPr sz="3600">
                <a:solidFill>
                  <a:schemeClr val="dk2"/>
                </a:solidFill>
              </a:defRPr>
            </a:lvl2pPr>
            <a:lvl3pPr lvl="2">
              <a:lnSpc>
                <a:spcPct val="115000"/>
              </a:lnSpc>
              <a:spcBef>
                <a:spcPts val="0"/>
              </a:spcBef>
              <a:spcAft>
                <a:spcPts val="0"/>
              </a:spcAft>
              <a:buNone/>
              <a:defRPr sz="3600">
                <a:solidFill>
                  <a:schemeClr val="dk2"/>
                </a:solidFill>
              </a:defRPr>
            </a:lvl3pPr>
            <a:lvl4pPr lvl="3">
              <a:lnSpc>
                <a:spcPct val="115000"/>
              </a:lnSpc>
              <a:spcBef>
                <a:spcPts val="0"/>
              </a:spcBef>
              <a:spcAft>
                <a:spcPts val="0"/>
              </a:spcAft>
              <a:buNone/>
              <a:defRPr sz="3600">
                <a:solidFill>
                  <a:schemeClr val="dk2"/>
                </a:solidFill>
              </a:defRPr>
            </a:lvl4pPr>
            <a:lvl5pPr lvl="4">
              <a:lnSpc>
                <a:spcPct val="115000"/>
              </a:lnSpc>
              <a:spcBef>
                <a:spcPts val="0"/>
              </a:spcBef>
              <a:spcAft>
                <a:spcPts val="0"/>
              </a:spcAft>
              <a:buNone/>
              <a:defRPr sz="3600">
                <a:solidFill>
                  <a:schemeClr val="dk2"/>
                </a:solidFill>
              </a:defRPr>
            </a:lvl5pPr>
            <a:lvl6pPr lvl="5">
              <a:lnSpc>
                <a:spcPct val="115000"/>
              </a:lnSpc>
              <a:spcBef>
                <a:spcPts val="0"/>
              </a:spcBef>
              <a:spcAft>
                <a:spcPts val="0"/>
              </a:spcAft>
              <a:buNone/>
              <a:defRPr sz="3600">
                <a:solidFill>
                  <a:schemeClr val="dk2"/>
                </a:solidFill>
              </a:defRPr>
            </a:lvl6pPr>
            <a:lvl7pPr lvl="6">
              <a:lnSpc>
                <a:spcPct val="115000"/>
              </a:lnSpc>
              <a:spcBef>
                <a:spcPts val="0"/>
              </a:spcBef>
              <a:spcAft>
                <a:spcPts val="0"/>
              </a:spcAft>
              <a:buNone/>
              <a:defRPr sz="3600">
                <a:solidFill>
                  <a:schemeClr val="dk2"/>
                </a:solidFill>
              </a:defRPr>
            </a:lvl7pPr>
            <a:lvl8pPr lvl="7">
              <a:lnSpc>
                <a:spcPct val="115000"/>
              </a:lnSpc>
              <a:spcBef>
                <a:spcPts val="0"/>
              </a:spcBef>
              <a:spcAft>
                <a:spcPts val="0"/>
              </a:spcAft>
              <a:buNone/>
              <a:defRPr sz="3600">
                <a:solidFill>
                  <a:schemeClr val="dk2"/>
                </a:solidFill>
              </a:defRPr>
            </a:lvl8pPr>
            <a:lvl9pPr lvl="8">
              <a:lnSpc>
                <a:spcPct val="115000"/>
              </a:lnSpc>
              <a:spcBef>
                <a:spcPts val="0"/>
              </a:spcBef>
              <a:spcAft>
                <a:spcPts val="0"/>
              </a:spcAft>
              <a:buNone/>
              <a:defRPr sz="3600">
                <a:solidFill>
                  <a:schemeClr val="dk2"/>
                </a:solidFill>
              </a:defRPr>
            </a:lvl9pPr>
          </a:lstStyle>
          <a:p/>
        </p:txBody>
      </p:sp>
      <p:sp>
        <p:nvSpPr>
          <p:cNvPr id="658" name="Google Shape;658;p38"/>
          <p:cNvSpPr txBox="1"/>
          <p:nvPr>
            <p:ph idx="3" type="title"/>
          </p:nvPr>
        </p:nvSpPr>
        <p:spPr>
          <a:xfrm>
            <a:off x="115025" y="1904100"/>
            <a:ext cx="1834500" cy="520200"/>
          </a:xfrm>
          <a:prstGeom prst="rect">
            <a:avLst/>
          </a:prstGeom>
        </p:spPr>
        <p:txBody>
          <a:bodyPr anchorCtr="0" anchor="t" bIns="91425" lIns="91425" spcFirstLastPara="1" rIns="91425" wrap="square" tIns="0">
            <a:noAutofit/>
          </a:bodyPr>
          <a:lstStyle>
            <a:lvl1pPr lvl="0">
              <a:spcBef>
                <a:spcPts val="0"/>
              </a:spcBef>
              <a:spcAft>
                <a:spcPts val="0"/>
              </a:spcAft>
              <a:buNone/>
              <a:defRPr sz="1200">
                <a:solidFill>
                  <a:schemeClr val="accent3"/>
                </a:solidFill>
                <a:latin typeface="IBM Plex Sans Medium"/>
                <a:ea typeface="IBM Plex Sans Medium"/>
                <a:cs typeface="IBM Plex Sans Medium"/>
                <a:sym typeface="IBM Plex Sans Medium"/>
              </a:defRPr>
            </a:lvl1pPr>
            <a:lvl2pPr lvl="1">
              <a:spcBef>
                <a:spcPts val="0"/>
              </a:spcBef>
              <a:spcAft>
                <a:spcPts val="0"/>
              </a:spcAft>
              <a:buClr>
                <a:schemeClr val="accent2"/>
              </a:buClr>
              <a:buSzPts val="3000"/>
              <a:buNone/>
              <a:defRPr>
                <a:solidFill>
                  <a:schemeClr val="accent2"/>
                </a:solidFill>
              </a:defRPr>
            </a:lvl2pPr>
            <a:lvl3pPr lvl="2">
              <a:spcBef>
                <a:spcPts val="0"/>
              </a:spcBef>
              <a:spcAft>
                <a:spcPts val="0"/>
              </a:spcAft>
              <a:buClr>
                <a:schemeClr val="accent2"/>
              </a:buClr>
              <a:buSzPts val="3000"/>
              <a:buNone/>
              <a:defRPr>
                <a:solidFill>
                  <a:schemeClr val="accent2"/>
                </a:solidFill>
              </a:defRPr>
            </a:lvl3pPr>
            <a:lvl4pPr lvl="3">
              <a:spcBef>
                <a:spcPts val="0"/>
              </a:spcBef>
              <a:spcAft>
                <a:spcPts val="0"/>
              </a:spcAft>
              <a:buClr>
                <a:schemeClr val="accent2"/>
              </a:buClr>
              <a:buSzPts val="3000"/>
              <a:buNone/>
              <a:defRPr>
                <a:solidFill>
                  <a:schemeClr val="accent2"/>
                </a:solidFill>
              </a:defRPr>
            </a:lvl4pPr>
            <a:lvl5pPr lvl="4">
              <a:spcBef>
                <a:spcPts val="0"/>
              </a:spcBef>
              <a:spcAft>
                <a:spcPts val="0"/>
              </a:spcAft>
              <a:buClr>
                <a:schemeClr val="accent2"/>
              </a:buClr>
              <a:buSzPts val="3000"/>
              <a:buNone/>
              <a:defRPr>
                <a:solidFill>
                  <a:schemeClr val="accent2"/>
                </a:solidFill>
              </a:defRPr>
            </a:lvl5pPr>
            <a:lvl6pPr lvl="5">
              <a:spcBef>
                <a:spcPts val="0"/>
              </a:spcBef>
              <a:spcAft>
                <a:spcPts val="0"/>
              </a:spcAft>
              <a:buClr>
                <a:schemeClr val="accent2"/>
              </a:buClr>
              <a:buSzPts val="3000"/>
              <a:buNone/>
              <a:defRPr>
                <a:solidFill>
                  <a:schemeClr val="accent2"/>
                </a:solidFill>
              </a:defRPr>
            </a:lvl6pPr>
            <a:lvl7pPr lvl="6">
              <a:spcBef>
                <a:spcPts val="0"/>
              </a:spcBef>
              <a:spcAft>
                <a:spcPts val="0"/>
              </a:spcAft>
              <a:buClr>
                <a:schemeClr val="accent2"/>
              </a:buClr>
              <a:buSzPts val="3000"/>
              <a:buNone/>
              <a:defRPr>
                <a:solidFill>
                  <a:schemeClr val="accent2"/>
                </a:solidFill>
              </a:defRPr>
            </a:lvl7pPr>
            <a:lvl8pPr lvl="7">
              <a:spcBef>
                <a:spcPts val="0"/>
              </a:spcBef>
              <a:spcAft>
                <a:spcPts val="0"/>
              </a:spcAft>
              <a:buClr>
                <a:schemeClr val="accent2"/>
              </a:buClr>
              <a:buSzPts val="3000"/>
              <a:buNone/>
              <a:defRPr>
                <a:solidFill>
                  <a:schemeClr val="accent2"/>
                </a:solidFill>
              </a:defRPr>
            </a:lvl8pPr>
            <a:lvl9pPr lvl="8">
              <a:spcBef>
                <a:spcPts val="0"/>
              </a:spcBef>
              <a:spcAft>
                <a:spcPts val="0"/>
              </a:spcAft>
              <a:buClr>
                <a:schemeClr val="accent2"/>
              </a:buClr>
              <a:buSzPts val="3000"/>
              <a:buNone/>
              <a:defRPr>
                <a:solidFill>
                  <a:schemeClr val="accent2"/>
                </a:solidFill>
              </a:defRPr>
            </a:lvl9pPr>
          </a:lstStyle>
          <a:p/>
        </p:txBody>
      </p:sp>
      <p:sp>
        <p:nvSpPr>
          <p:cNvPr id="659" name="Google Shape;659;p38"/>
          <p:cNvSpPr txBox="1"/>
          <p:nvPr>
            <p:ph idx="4" type="title"/>
          </p:nvPr>
        </p:nvSpPr>
        <p:spPr>
          <a:xfrm>
            <a:off x="2634200" y="1904100"/>
            <a:ext cx="1834500" cy="520200"/>
          </a:xfrm>
          <a:prstGeom prst="rect">
            <a:avLst/>
          </a:prstGeom>
        </p:spPr>
        <p:txBody>
          <a:bodyPr anchorCtr="0" anchor="t" bIns="91425" lIns="91425" spcFirstLastPara="1" rIns="91425" wrap="square" tIns="0">
            <a:noAutofit/>
          </a:bodyPr>
          <a:lstStyle>
            <a:lvl1pPr lvl="0">
              <a:spcBef>
                <a:spcPts val="0"/>
              </a:spcBef>
              <a:spcAft>
                <a:spcPts val="0"/>
              </a:spcAft>
              <a:buNone/>
              <a:defRPr sz="1200">
                <a:solidFill>
                  <a:schemeClr val="lt2"/>
                </a:solidFill>
                <a:latin typeface="IBM Plex Sans Medium"/>
                <a:ea typeface="IBM Plex Sans Medium"/>
                <a:cs typeface="IBM Plex Sans Medium"/>
                <a:sym typeface="IBM Plex Sans Medium"/>
              </a:defRPr>
            </a:lvl1pPr>
            <a:lvl2pPr lvl="1">
              <a:spcBef>
                <a:spcPts val="0"/>
              </a:spcBef>
              <a:spcAft>
                <a:spcPts val="0"/>
              </a:spcAft>
              <a:buClr>
                <a:schemeClr val="lt2"/>
              </a:buClr>
              <a:buSzPts val="3000"/>
              <a:buNone/>
              <a:defRPr>
                <a:solidFill>
                  <a:schemeClr val="lt2"/>
                </a:solidFill>
              </a:defRPr>
            </a:lvl2pPr>
            <a:lvl3pPr lvl="2">
              <a:spcBef>
                <a:spcPts val="0"/>
              </a:spcBef>
              <a:spcAft>
                <a:spcPts val="0"/>
              </a:spcAft>
              <a:buClr>
                <a:schemeClr val="lt2"/>
              </a:buClr>
              <a:buSzPts val="3000"/>
              <a:buNone/>
              <a:defRPr>
                <a:solidFill>
                  <a:schemeClr val="lt2"/>
                </a:solidFill>
              </a:defRPr>
            </a:lvl3pPr>
            <a:lvl4pPr lvl="3">
              <a:spcBef>
                <a:spcPts val="0"/>
              </a:spcBef>
              <a:spcAft>
                <a:spcPts val="0"/>
              </a:spcAft>
              <a:buClr>
                <a:schemeClr val="lt2"/>
              </a:buClr>
              <a:buSzPts val="3000"/>
              <a:buNone/>
              <a:defRPr>
                <a:solidFill>
                  <a:schemeClr val="lt2"/>
                </a:solidFill>
              </a:defRPr>
            </a:lvl4pPr>
            <a:lvl5pPr lvl="4">
              <a:spcBef>
                <a:spcPts val="0"/>
              </a:spcBef>
              <a:spcAft>
                <a:spcPts val="0"/>
              </a:spcAft>
              <a:buClr>
                <a:schemeClr val="lt2"/>
              </a:buClr>
              <a:buSzPts val="3000"/>
              <a:buNone/>
              <a:defRPr>
                <a:solidFill>
                  <a:schemeClr val="lt2"/>
                </a:solidFill>
              </a:defRPr>
            </a:lvl5pPr>
            <a:lvl6pPr lvl="5">
              <a:spcBef>
                <a:spcPts val="0"/>
              </a:spcBef>
              <a:spcAft>
                <a:spcPts val="0"/>
              </a:spcAft>
              <a:buClr>
                <a:schemeClr val="lt2"/>
              </a:buClr>
              <a:buSzPts val="3000"/>
              <a:buNone/>
              <a:defRPr>
                <a:solidFill>
                  <a:schemeClr val="lt2"/>
                </a:solidFill>
              </a:defRPr>
            </a:lvl6pPr>
            <a:lvl7pPr lvl="6">
              <a:spcBef>
                <a:spcPts val="0"/>
              </a:spcBef>
              <a:spcAft>
                <a:spcPts val="0"/>
              </a:spcAft>
              <a:buClr>
                <a:schemeClr val="lt2"/>
              </a:buClr>
              <a:buSzPts val="3000"/>
              <a:buNone/>
              <a:defRPr>
                <a:solidFill>
                  <a:schemeClr val="lt2"/>
                </a:solidFill>
              </a:defRPr>
            </a:lvl7pPr>
            <a:lvl8pPr lvl="7">
              <a:spcBef>
                <a:spcPts val="0"/>
              </a:spcBef>
              <a:spcAft>
                <a:spcPts val="0"/>
              </a:spcAft>
              <a:buClr>
                <a:schemeClr val="lt2"/>
              </a:buClr>
              <a:buSzPts val="3000"/>
              <a:buNone/>
              <a:defRPr>
                <a:solidFill>
                  <a:schemeClr val="lt2"/>
                </a:solidFill>
              </a:defRPr>
            </a:lvl8pPr>
            <a:lvl9pPr lvl="8">
              <a:spcBef>
                <a:spcPts val="0"/>
              </a:spcBef>
              <a:spcAft>
                <a:spcPts val="0"/>
              </a:spcAft>
              <a:buClr>
                <a:schemeClr val="lt2"/>
              </a:buClr>
              <a:buSzPts val="3000"/>
              <a:buNone/>
              <a:defRPr>
                <a:solidFill>
                  <a:schemeClr val="lt2"/>
                </a:solidFill>
              </a:defRPr>
            </a:lvl9pPr>
          </a:lstStyle>
          <a:p/>
        </p:txBody>
      </p:sp>
      <p:sp>
        <p:nvSpPr>
          <p:cNvPr id="660" name="Google Shape;660;p38"/>
          <p:cNvSpPr txBox="1"/>
          <p:nvPr>
            <p:ph idx="5" type="title"/>
          </p:nvPr>
        </p:nvSpPr>
        <p:spPr>
          <a:xfrm>
            <a:off x="5169188" y="1904100"/>
            <a:ext cx="1834500" cy="520200"/>
          </a:xfrm>
          <a:prstGeom prst="rect">
            <a:avLst/>
          </a:prstGeom>
        </p:spPr>
        <p:txBody>
          <a:bodyPr anchorCtr="0" anchor="t" bIns="91425" lIns="91425" spcFirstLastPara="1" rIns="91425" wrap="square" tIns="0">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661" name="Google Shape;661;p38"/>
          <p:cNvSpPr txBox="1"/>
          <p:nvPr>
            <p:ph idx="1" type="body"/>
          </p:nvPr>
        </p:nvSpPr>
        <p:spPr>
          <a:xfrm>
            <a:off x="115025" y="24874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662" name="Google Shape;662;p38"/>
          <p:cNvSpPr txBox="1"/>
          <p:nvPr>
            <p:ph idx="6" type="body"/>
          </p:nvPr>
        </p:nvSpPr>
        <p:spPr>
          <a:xfrm>
            <a:off x="115025" y="33951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663" name="Google Shape;663;p38"/>
          <p:cNvSpPr txBox="1"/>
          <p:nvPr>
            <p:ph idx="7" type="body"/>
          </p:nvPr>
        </p:nvSpPr>
        <p:spPr>
          <a:xfrm>
            <a:off x="2634200" y="24874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664" name="Google Shape;664;p38"/>
          <p:cNvSpPr txBox="1"/>
          <p:nvPr>
            <p:ph idx="8" type="body"/>
          </p:nvPr>
        </p:nvSpPr>
        <p:spPr>
          <a:xfrm>
            <a:off x="2634200" y="33951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665" name="Google Shape;665;p38"/>
          <p:cNvSpPr txBox="1"/>
          <p:nvPr>
            <p:ph idx="9" type="body"/>
          </p:nvPr>
        </p:nvSpPr>
        <p:spPr>
          <a:xfrm>
            <a:off x="5169188" y="24874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666" name="Google Shape;666;p38"/>
          <p:cNvSpPr txBox="1"/>
          <p:nvPr>
            <p:ph idx="13" type="body"/>
          </p:nvPr>
        </p:nvSpPr>
        <p:spPr>
          <a:xfrm>
            <a:off x="5169188" y="33951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800"/>
              </a:spcBef>
              <a:spcAft>
                <a:spcPts val="80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667" name="Google Shape;667;p38"/>
          <p:cNvSpPr txBox="1"/>
          <p:nvPr>
            <p:ph idx="14"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extLst>
    <p:ext uri="{DCECCB84-F9BA-43D5-87BE-67443E8EF086}">
      <p15:sldGuideLst>
        <p15:guide id="1" orient="horz">
          <p15:clr>
            <a:srgbClr val="E46962"/>
          </p15:clr>
        </p15:guide>
        <p15:guide id="2" pos="5760">
          <p15:clr>
            <a:srgbClr val="E46962"/>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Alt 1">
  <p:cSld name="BLANK_1_1_1_1_1_1_1_1_1_1_1_1_1_1_1">
    <p:bg>
      <p:bgPr>
        <a:solidFill>
          <a:schemeClr val="lt1"/>
        </a:solidFill>
      </p:bgPr>
    </p:bg>
    <p:spTree>
      <p:nvGrpSpPr>
        <p:cNvPr id="668" name="Shape 668"/>
        <p:cNvGrpSpPr/>
        <p:nvPr/>
      </p:nvGrpSpPr>
      <p:grpSpPr>
        <a:xfrm>
          <a:off x="0" y="0"/>
          <a:ext cx="0" cy="0"/>
          <a:chOff x="0" y="0"/>
          <a:chExt cx="0" cy="0"/>
        </a:xfrm>
      </p:grpSpPr>
      <p:grpSp>
        <p:nvGrpSpPr>
          <p:cNvPr id="669" name="Google Shape;669;p39"/>
          <p:cNvGrpSpPr/>
          <p:nvPr/>
        </p:nvGrpSpPr>
        <p:grpSpPr>
          <a:xfrm>
            <a:off x="0" y="506850"/>
            <a:ext cx="930250" cy="2593175"/>
            <a:chOff x="0" y="506850"/>
            <a:chExt cx="930250" cy="2593175"/>
          </a:xfrm>
        </p:grpSpPr>
        <p:grpSp>
          <p:nvGrpSpPr>
            <p:cNvPr id="670" name="Google Shape;670;p39"/>
            <p:cNvGrpSpPr/>
            <p:nvPr/>
          </p:nvGrpSpPr>
          <p:grpSpPr>
            <a:xfrm>
              <a:off x="0" y="877050"/>
              <a:ext cx="930250" cy="2222975"/>
              <a:chOff x="1233650" y="2421900"/>
              <a:chExt cx="930250" cy="2222975"/>
            </a:xfrm>
          </p:grpSpPr>
          <p:grpSp>
            <p:nvGrpSpPr>
              <p:cNvPr id="671" name="Google Shape;671;p39"/>
              <p:cNvGrpSpPr/>
              <p:nvPr/>
            </p:nvGrpSpPr>
            <p:grpSpPr>
              <a:xfrm>
                <a:off x="1233650" y="2793625"/>
                <a:ext cx="560050" cy="1851250"/>
                <a:chOff x="1381975" y="3249175"/>
                <a:chExt cx="560050" cy="1851250"/>
              </a:xfrm>
            </p:grpSpPr>
            <p:sp>
              <p:nvSpPr>
                <p:cNvPr id="672" name="Google Shape;672;p39"/>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73" name="Google Shape;673;p39"/>
                <p:cNvSpPr/>
                <p:nvPr/>
              </p:nvSpPr>
              <p:spPr>
                <a:xfrm>
                  <a:off x="1381975" y="3619500"/>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674" name="Google Shape;674;p39"/>
                <p:cNvGrpSpPr/>
                <p:nvPr/>
              </p:nvGrpSpPr>
              <p:grpSpPr>
                <a:xfrm>
                  <a:off x="1381975" y="3989700"/>
                  <a:ext cx="560050" cy="1110725"/>
                  <a:chOff x="1381975" y="3249175"/>
                  <a:chExt cx="560050" cy="1110725"/>
                </a:xfrm>
              </p:grpSpPr>
              <p:sp>
                <p:nvSpPr>
                  <p:cNvPr id="675" name="Google Shape;675;p39"/>
                  <p:cNvSpPr/>
                  <p:nvPr/>
                </p:nvSpPr>
                <p:spPr>
                  <a:xfrm>
                    <a:off x="1381975" y="3249175"/>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76" name="Google Shape;676;p39"/>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77" name="Google Shape;677;p39"/>
                  <p:cNvSpPr/>
                  <p:nvPr/>
                </p:nvSpPr>
                <p:spPr>
                  <a:xfrm>
                    <a:off x="1381975" y="3989700"/>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678" name="Google Shape;678;p39"/>
                <p:cNvGrpSpPr/>
                <p:nvPr/>
              </p:nvGrpSpPr>
              <p:grpSpPr>
                <a:xfrm>
                  <a:off x="1381975" y="4360025"/>
                  <a:ext cx="560050" cy="370200"/>
                  <a:chOff x="1381975" y="3249175"/>
                  <a:chExt cx="560050" cy="370200"/>
                </a:xfrm>
              </p:grpSpPr>
              <p:sp>
                <p:nvSpPr>
                  <p:cNvPr id="679" name="Google Shape;679;p39"/>
                  <p:cNvSpPr/>
                  <p:nvPr/>
                </p:nvSpPr>
                <p:spPr>
                  <a:xfrm>
                    <a:off x="1381975" y="3249175"/>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80" name="Google Shape;680;p39"/>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681" name="Google Shape;681;p39"/>
              <p:cNvSpPr/>
              <p:nvPr/>
            </p:nvSpPr>
            <p:spPr>
              <a:xfrm>
                <a:off x="1793700" y="242190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682" name="Google Shape;682;p39"/>
            <p:cNvSpPr/>
            <p:nvPr/>
          </p:nvSpPr>
          <p:spPr>
            <a:xfrm>
              <a:off x="183800" y="50685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683" name="Google Shape;683;p39"/>
          <p:cNvSpPr txBox="1"/>
          <p:nvPr>
            <p:ph type="title"/>
          </p:nvPr>
        </p:nvSpPr>
        <p:spPr>
          <a:xfrm>
            <a:off x="38100" y="319650"/>
            <a:ext cx="1823100" cy="520200"/>
          </a:xfrm>
          <a:prstGeom prst="rect">
            <a:avLst/>
          </a:prstGeom>
        </p:spPr>
        <p:txBody>
          <a:bodyPr anchorCtr="0" anchor="t" bIns="91425" lIns="182875" spcFirstLastPara="1" rIns="91425" wrap="square" tIns="91425">
            <a:noAutofit/>
          </a:bodyPr>
          <a:lstStyle>
            <a:lvl1pPr lvl="0">
              <a:spcBef>
                <a:spcPts val="0"/>
              </a:spcBef>
              <a:spcAft>
                <a:spcPts val="0"/>
              </a:spcAft>
              <a:buNone/>
              <a:defRPr sz="1600">
                <a:solidFill>
                  <a:schemeClr val="accent3"/>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3"/>
                </a:solidFill>
              </a:defRPr>
            </a:lvl2pPr>
            <a:lvl3pPr lvl="2">
              <a:lnSpc>
                <a:spcPct val="115000"/>
              </a:lnSpc>
              <a:spcBef>
                <a:spcPts val="0"/>
              </a:spcBef>
              <a:spcAft>
                <a:spcPts val="0"/>
              </a:spcAft>
              <a:buNone/>
              <a:defRPr sz="1800">
                <a:solidFill>
                  <a:schemeClr val="accent3"/>
                </a:solidFill>
              </a:defRPr>
            </a:lvl3pPr>
            <a:lvl4pPr lvl="3">
              <a:lnSpc>
                <a:spcPct val="115000"/>
              </a:lnSpc>
              <a:spcBef>
                <a:spcPts val="0"/>
              </a:spcBef>
              <a:spcAft>
                <a:spcPts val="0"/>
              </a:spcAft>
              <a:buNone/>
              <a:defRPr sz="1800">
                <a:solidFill>
                  <a:schemeClr val="accent3"/>
                </a:solidFill>
              </a:defRPr>
            </a:lvl4pPr>
            <a:lvl5pPr lvl="4">
              <a:lnSpc>
                <a:spcPct val="115000"/>
              </a:lnSpc>
              <a:spcBef>
                <a:spcPts val="0"/>
              </a:spcBef>
              <a:spcAft>
                <a:spcPts val="0"/>
              </a:spcAft>
              <a:buNone/>
              <a:defRPr sz="1800">
                <a:solidFill>
                  <a:schemeClr val="accent3"/>
                </a:solidFill>
              </a:defRPr>
            </a:lvl5pPr>
            <a:lvl6pPr lvl="5">
              <a:lnSpc>
                <a:spcPct val="115000"/>
              </a:lnSpc>
              <a:spcBef>
                <a:spcPts val="0"/>
              </a:spcBef>
              <a:spcAft>
                <a:spcPts val="0"/>
              </a:spcAft>
              <a:buNone/>
              <a:defRPr sz="1800">
                <a:solidFill>
                  <a:schemeClr val="accent3"/>
                </a:solidFill>
              </a:defRPr>
            </a:lvl6pPr>
            <a:lvl7pPr lvl="6">
              <a:lnSpc>
                <a:spcPct val="115000"/>
              </a:lnSpc>
              <a:spcBef>
                <a:spcPts val="0"/>
              </a:spcBef>
              <a:spcAft>
                <a:spcPts val="0"/>
              </a:spcAft>
              <a:buNone/>
              <a:defRPr sz="1800">
                <a:solidFill>
                  <a:schemeClr val="accent3"/>
                </a:solidFill>
              </a:defRPr>
            </a:lvl7pPr>
            <a:lvl8pPr lvl="7">
              <a:lnSpc>
                <a:spcPct val="115000"/>
              </a:lnSpc>
              <a:spcBef>
                <a:spcPts val="0"/>
              </a:spcBef>
              <a:spcAft>
                <a:spcPts val="0"/>
              </a:spcAft>
              <a:buNone/>
              <a:defRPr sz="1800">
                <a:solidFill>
                  <a:schemeClr val="accent3"/>
                </a:solidFill>
              </a:defRPr>
            </a:lvl8pPr>
            <a:lvl9pPr lvl="8">
              <a:lnSpc>
                <a:spcPct val="115000"/>
              </a:lnSpc>
              <a:spcBef>
                <a:spcPts val="0"/>
              </a:spcBef>
              <a:spcAft>
                <a:spcPts val="0"/>
              </a:spcAft>
              <a:buNone/>
              <a:defRPr sz="1800">
                <a:solidFill>
                  <a:schemeClr val="accent3"/>
                </a:solidFill>
              </a:defRPr>
            </a:lvl9pPr>
          </a:lstStyle>
          <a:p/>
        </p:txBody>
      </p:sp>
      <p:sp>
        <p:nvSpPr>
          <p:cNvPr id="684" name="Google Shape;684;p39"/>
          <p:cNvSpPr txBox="1"/>
          <p:nvPr>
            <p:ph idx="1" type="subTitle"/>
          </p:nvPr>
        </p:nvSpPr>
        <p:spPr>
          <a:xfrm>
            <a:off x="2176499" y="319800"/>
            <a:ext cx="3904200" cy="5202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defRPr>
            </a:lvl1pPr>
            <a:lvl2pPr lvl="1">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2pPr>
            <a:lvl3pPr lvl="2">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3pPr>
            <a:lvl4pPr lvl="3">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4pPr>
            <a:lvl5pPr lvl="4">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5pPr>
            <a:lvl6pPr lvl="5">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6pPr>
            <a:lvl7pPr lvl="6">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7pPr>
            <a:lvl8pPr lvl="7">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8pPr>
            <a:lvl9pPr lvl="8">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9pPr>
          </a:lstStyle>
          <a:p/>
        </p:txBody>
      </p:sp>
      <p:sp>
        <p:nvSpPr>
          <p:cNvPr id="685" name="Google Shape;685;p39"/>
          <p:cNvSpPr txBox="1"/>
          <p:nvPr>
            <p:ph idx="2" type="subTitle"/>
          </p:nvPr>
        </p:nvSpPr>
        <p:spPr>
          <a:xfrm>
            <a:off x="2942250" y="1877700"/>
            <a:ext cx="1564500" cy="452700"/>
          </a:xfrm>
          <a:prstGeom prst="rect">
            <a:avLst/>
          </a:prstGeom>
        </p:spPr>
        <p:txBody>
          <a:bodyPr anchorCtr="0" anchor="t" bIns="91425" lIns="91425" spcFirstLastPara="1" rIns="91425" wrap="square" tIns="91425">
            <a:noAutofit/>
          </a:bodyPr>
          <a:lstStyle>
            <a:lvl1pPr lvl="0">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2pPr>
            <a:lvl3pPr lvl="2"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3pPr>
            <a:lvl4pPr lvl="3"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4pPr>
            <a:lvl5pPr lvl="4"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5pPr>
            <a:lvl6pPr lvl="5"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6pPr>
            <a:lvl7pPr lvl="6"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7pPr>
            <a:lvl8pPr lvl="7"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8pPr>
            <a:lvl9pPr lvl="8"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9pPr>
          </a:lstStyle>
          <a:p/>
        </p:txBody>
      </p:sp>
      <p:sp>
        <p:nvSpPr>
          <p:cNvPr id="686" name="Google Shape;686;p39"/>
          <p:cNvSpPr txBox="1"/>
          <p:nvPr>
            <p:ph idx="3" type="subTitle"/>
          </p:nvPr>
        </p:nvSpPr>
        <p:spPr>
          <a:xfrm>
            <a:off x="1078950" y="2330400"/>
            <a:ext cx="1564500" cy="1644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687" name="Google Shape;687;p39"/>
          <p:cNvSpPr txBox="1"/>
          <p:nvPr>
            <p:ph idx="4" type="subTitle"/>
          </p:nvPr>
        </p:nvSpPr>
        <p:spPr>
          <a:xfrm>
            <a:off x="4798644" y="1877700"/>
            <a:ext cx="1564500" cy="452700"/>
          </a:xfrm>
          <a:prstGeom prst="rect">
            <a:avLst/>
          </a:prstGeom>
        </p:spPr>
        <p:txBody>
          <a:bodyPr anchorCtr="0" anchor="t" bIns="91425" lIns="91425" spcFirstLastPara="1" rIns="91425" wrap="square" tIns="91425">
            <a:noAutofit/>
          </a:bodyPr>
          <a:lstStyle>
            <a:lvl1pPr lvl="0">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2pPr>
            <a:lvl3pPr lvl="2"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3pPr>
            <a:lvl4pPr lvl="3"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4pPr>
            <a:lvl5pPr lvl="4"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5pPr>
            <a:lvl6pPr lvl="5"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6pPr>
            <a:lvl7pPr lvl="6"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7pPr>
            <a:lvl8pPr lvl="7"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8pPr>
            <a:lvl9pPr lvl="8"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9pPr>
          </a:lstStyle>
          <a:p/>
        </p:txBody>
      </p:sp>
      <p:sp>
        <p:nvSpPr>
          <p:cNvPr id="688" name="Google Shape;688;p39"/>
          <p:cNvSpPr txBox="1"/>
          <p:nvPr>
            <p:ph idx="5" type="subTitle"/>
          </p:nvPr>
        </p:nvSpPr>
        <p:spPr>
          <a:xfrm>
            <a:off x="2942257" y="2330400"/>
            <a:ext cx="1564500" cy="1644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689" name="Google Shape;689;p39"/>
          <p:cNvSpPr txBox="1"/>
          <p:nvPr>
            <p:ph idx="6" type="subTitle"/>
          </p:nvPr>
        </p:nvSpPr>
        <p:spPr>
          <a:xfrm>
            <a:off x="6671581" y="1877700"/>
            <a:ext cx="1564500" cy="452700"/>
          </a:xfrm>
          <a:prstGeom prst="rect">
            <a:avLst/>
          </a:prstGeom>
        </p:spPr>
        <p:txBody>
          <a:bodyPr anchorCtr="0" anchor="t" bIns="91425" lIns="91425" spcFirstLastPara="1" rIns="91425" wrap="square" tIns="91425">
            <a:noAutofit/>
          </a:bodyPr>
          <a:lstStyle>
            <a:lvl1pPr lvl="0">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2pPr>
            <a:lvl3pPr lvl="2"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3pPr>
            <a:lvl4pPr lvl="3"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4pPr>
            <a:lvl5pPr lvl="4"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5pPr>
            <a:lvl6pPr lvl="5"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6pPr>
            <a:lvl7pPr lvl="6"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7pPr>
            <a:lvl8pPr lvl="7"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8pPr>
            <a:lvl9pPr lvl="8"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9pPr>
          </a:lstStyle>
          <a:p/>
        </p:txBody>
      </p:sp>
      <p:sp>
        <p:nvSpPr>
          <p:cNvPr id="690" name="Google Shape;690;p39"/>
          <p:cNvSpPr txBox="1"/>
          <p:nvPr>
            <p:ph idx="7" type="subTitle"/>
          </p:nvPr>
        </p:nvSpPr>
        <p:spPr>
          <a:xfrm>
            <a:off x="4798647" y="2330400"/>
            <a:ext cx="1564500" cy="1644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grpSp>
        <p:nvGrpSpPr>
          <p:cNvPr id="691" name="Google Shape;691;p39"/>
          <p:cNvGrpSpPr/>
          <p:nvPr/>
        </p:nvGrpSpPr>
        <p:grpSpPr>
          <a:xfrm rot="5400000">
            <a:off x="7381575" y="-838700"/>
            <a:ext cx="930250" cy="2591775"/>
            <a:chOff x="0" y="508250"/>
            <a:chExt cx="930250" cy="2591775"/>
          </a:xfrm>
        </p:grpSpPr>
        <p:grpSp>
          <p:nvGrpSpPr>
            <p:cNvPr id="692" name="Google Shape;692;p39"/>
            <p:cNvGrpSpPr/>
            <p:nvPr/>
          </p:nvGrpSpPr>
          <p:grpSpPr>
            <a:xfrm>
              <a:off x="0" y="877050"/>
              <a:ext cx="930250" cy="2222975"/>
              <a:chOff x="1233650" y="2421900"/>
              <a:chExt cx="930250" cy="2222975"/>
            </a:xfrm>
          </p:grpSpPr>
          <p:grpSp>
            <p:nvGrpSpPr>
              <p:cNvPr id="693" name="Google Shape;693;p39"/>
              <p:cNvGrpSpPr/>
              <p:nvPr/>
            </p:nvGrpSpPr>
            <p:grpSpPr>
              <a:xfrm>
                <a:off x="1233650" y="2793625"/>
                <a:ext cx="930250" cy="1851250"/>
                <a:chOff x="1381975" y="3249175"/>
                <a:chExt cx="930250" cy="1851250"/>
              </a:xfrm>
            </p:grpSpPr>
            <p:grpSp>
              <p:nvGrpSpPr>
                <p:cNvPr id="694" name="Google Shape;694;p39"/>
                <p:cNvGrpSpPr/>
                <p:nvPr/>
              </p:nvGrpSpPr>
              <p:grpSpPr>
                <a:xfrm>
                  <a:off x="1571825" y="3249175"/>
                  <a:ext cx="740400" cy="370200"/>
                  <a:chOff x="1571825" y="3249175"/>
                  <a:chExt cx="740400" cy="370200"/>
                </a:xfrm>
              </p:grpSpPr>
              <p:sp>
                <p:nvSpPr>
                  <p:cNvPr id="695" name="Google Shape;695;p39"/>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696" name="Google Shape;696;p39"/>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697" name="Google Shape;697;p39"/>
                <p:cNvSpPr/>
                <p:nvPr/>
              </p:nvSpPr>
              <p:spPr>
                <a:xfrm>
                  <a:off x="1381975" y="3619500"/>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698" name="Google Shape;698;p39"/>
                <p:cNvGrpSpPr/>
                <p:nvPr/>
              </p:nvGrpSpPr>
              <p:grpSpPr>
                <a:xfrm>
                  <a:off x="1381975" y="3989700"/>
                  <a:ext cx="560050" cy="1110725"/>
                  <a:chOff x="1381975" y="3249175"/>
                  <a:chExt cx="560050" cy="1110725"/>
                </a:xfrm>
              </p:grpSpPr>
              <p:sp>
                <p:nvSpPr>
                  <p:cNvPr id="699" name="Google Shape;699;p39"/>
                  <p:cNvSpPr/>
                  <p:nvPr/>
                </p:nvSpPr>
                <p:spPr>
                  <a:xfrm>
                    <a:off x="1381975" y="3249175"/>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00" name="Google Shape;700;p39"/>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01" name="Google Shape;701;p39"/>
                  <p:cNvSpPr/>
                  <p:nvPr/>
                </p:nvSpPr>
                <p:spPr>
                  <a:xfrm>
                    <a:off x="1381975" y="3989700"/>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702" name="Google Shape;702;p39"/>
                <p:cNvGrpSpPr/>
                <p:nvPr/>
              </p:nvGrpSpPr>
              <p:grpSpPr>
                <a:xfrm>
                  <a:off x="1381975" y="4360025"/>
                  <a:ext cx="560050" cy="370200"/>
                  <a:chOff x="1381975" y="3249175"/>
                  <a:chExt cx="560050" cy="370200"/>
                </a:xfrm>
              </p:grpSpPr>
              <p:sp>
                <p:nvSpPr>
                  <p:cNvPr id="703" name="Google Shape;703;p39"/>
                  <p:cNvSpPr/>
                  <p:nvPr/>
                </p:nvSpPr>
                <p:spPr>
                  <a:xfrm>
                    <a:off x="1381975" y="3249175"/>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04" name="Google Shape;704;p39"/>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705" name="Google Shape;705;p39"/>
              <p:cNvSpPr/>
              <p:nvPr/>
            </p:nvSpPr>
            <p:spPr>
              <a:xfrm>
                <a:off x="1793700" y="242190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706" name="Google Shape;706;p39"/>
            <p:cNvSpPr/>
            <p:nvPr/>
          </p:nvSpPr>
          <p:spPr>
            <a:xfrm>
              <a:off x="189850" y="50825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707" name="Google Shape;707;p39"/>
          <p:cNvSpPr txBox="1"/>
          <p:nvPr>
            <p:ph idx="8" type="subTitle"/>
          </p:nvPr>
        </p:nvSpPr>
        <p:spPr>
          <a:xfrm>
            <a:off x="6671579" y="2330400"/>
            <a:ext cx="1564500" cy="1644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708" name="Google Shape;708;p39"/>
          <p:cNvSpPr txBox="1"/>
          <p:nvPr>
            <p:ph idx="9"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cxnSp>
        <p:nvCxnSpPr>
          <p:cNvPr id="709" name="Google Shape;709;p39"/>
          <p:cNvCxnSpPr/>
          <p:nvPr/>
        </p:nvCxnSpPr>
        <p:spPr>
          <a:xfrm>
            <a:off x="1865850" y="392700"/>
            <a:ext cx="0" cy="390300"/>
          </a:xfrm>
          <a:prstGeom prst="straightConnector1">
            <a:avLst/>
          </a:prstGeom>
          <a:noFill/>
          <a:ln cap="flat" cmpd="sng" w="19050">
            <a:solidFill>
              <a:schemeClr val="accent3"/>
            </a:solidFill>
            <a:prstDash val="solid"/>
            <a:round/>
            <a:headEnd len="med" w="med" type="none"/>
            <a:tailEnd len="med" w="med" type="none"/>
          </a:ln>
        </p:spPr>
      </p:cxnSp>
      <p:sp>
        <p:nvSpPr>
          <p:cNvPr id="710" name="Google Shape;710;p39"/>
          <p:cNvSpPr/>
          <p:nvPr/>
        </p:nvSpPr>
        <p:spPr>
          <a:xfrm rot="5400000">
            <a:off x="8773788" y="92231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11" name="Google Shape;711;p39"/>
          <p:cNvSpPr/>
          <p:nvPr/>
        </p:nvSpPr>
        <p:spPr>
          <a:xfrm rot="5400000">
            <a:off x="8773788" y="129251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12" name="Google Shape;712;p39"/>
          <p:cNvSpPr txBox="1"/>
          <p:nvPr>
            <p:ph idx="13" type="subTitle"/>
          </p:nvPr>
        </p:nvSpPr>
        <p:spPr>
          <a:xfrm>
            <a:off x="1078938" y="1877700"/>
            <a:ext cx="1564500" cy="452700"/>
          </a:xfrm>
          <a:prstGeom prst="rect">
            <a:avLst/>
          </a:prstGeom>
        </p:spPr>
        <p:txBody>
          <a:bodyPr anchorCtr="0" anchor="t" bIns="91425" lIns="91425" spcFirstLastPara="1" rIns="91425" wrap="square" tIns="91425">
            <a:noAutofit/>
          </a:bodyPr>
          <a:lstStyle>
            <a:lvl1pPr lvl="0">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2pPr>
            <a:lvl3pPr lvl="2"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3pPr>
            <a:lvl4pPr lvl="3"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4pPr>
            <a:lvl5pPr lvl="4"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5pPr>
            <a:lvl6pPr lvl="5"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6pPr>
            <a:lvl7pPr lvl="6"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7pPr>
            <a:lvl8pPr lvl="7"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8pPr>
            <a:lvl9pPr lvl="8"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9pPr>
          </a:lstStyle>
          <a:p/>
        </p:txBody>
      </p:sp>
      <p:sp>
        <p:nvSpPr>
          <p:cNvPr id="713" name="Google Shape;713;p39"/>
          <p:cNvSpPr txBox="1"/>
          <p:nvPr>
            <p:ph idx="14" type="title"/>
          </p:nvPr>
        </p:nvSpPr>
        <p:spPr>
          <a:xfrm>
            <a:off x="3484500" y="1377875"/>
            <a:ext cx="473100" cy="390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800"/>
              <a:buFont typeface="IBM Plex Sans"/>
              <a:buNone/>
              <a:defRPr sz="1800">
                <a:solidFill>
                  <a:schemeClr val="accent3"/>
                </a:solidFill>
              </a:defRPr>
            </a:lvl1pPr>
            <a:lvl2pPr lvl="1" algn="ctr">
              <a:spcBef>
                <a:spcPts val="0"/>
              </a:spcBef>
              <a:spcAft>
                <a:spcPts val="0"/>
              </a:spcAft>
              <a:buClr>
                <a:schemeClr val="accent3"/>
              </a:buClr>
              <a:buSzPts val="3000"/>
              <a:buNone/>
              <a:defRPr>
                <a:solidFill>
                  <a:schemeClr val="accent3"/>
                </a:solidFill>
              </a:defRPr>
            </a:lvl2pPr>
            <a:lvl3pPr lvl="2" algn="ctr">
              <a:spcBef>
                <a:spcPts val="0"/>
              </a:spcBef>
              <a:spcAft>
                <a:spcPts val="0"/>
              </a:spcAft>
              <a:buClr>
                <a:schemeClr val="accent3"/>
              </a:buClr>
              <a:buSzPts val="3000"/>
              <a:buNone/>
              <a:defRPr>
                <a:solidFill>
                  <a:schemeClr val="accent3"/>
                </a:solidFill>
              </a:defRPr>
            </a:lvl3pPr>
            <a:lvl4pPr lvl="3" algn="ctr">
              <a:spcBef>
                <a:spcPts val="0"/>
              </a:spcBef>
              <a:spcAft>
                <a:spcPts val="0"/>
              </a:spcAft>
              <a:buClr>
                <a:schemeClr val="accent3"/>
              </a:buClr>
              <a:buSzPts val="3000"/>
              <a:buNone/>
              <a:defRPr>
                <a:solidFill>
                  <a:schemeClr val="accent3"/>
                </a:solidFill>
              </a:defRPr>
            </a:lvl4pPr>
            <a:lvl5pPr lvl="4" algn="ctr">
              <a:spcBef>
                <a:spcPts val="0"/>
              </a:spcBef>
              <a:spcAft>
                <a:spcPts val="0"/>
              </a:spcAft>
              <a:buClr>
                <a:schemeClr val="accent3"/>
              </a:buClr>
              <a:buSzPts val="3000"/>
              <a:buNone/>
              <a:defRPr>
                <a:solidFill>
                  <a:schemeClr val="accent3"/>
                </a:solidFill>
              </a:defRPr>
            </a:lvl5pPr>
            <a:lvl6pPr lvl="5" algn="ctr">
              <a:spcBef>
                <a:spcPts val="0"/>
              </a:spcBef>
              <a:spcAft>
                <a:spcPts val="0"/>
              </a:spcAft>
              <a:buClr>
                <a:schemeClr val="accent3"/>
              </a:buClr>
              <a:buSzPts val="3000"/>
              <a:buNone/>
              <a:defRPr>
                <a:solidFill>
                  <a:schemeClr val="accent3"/>
                </a:solidFill>
              </a:defRPr>
            </a:lvl6pPr>
            <a:lvl7pPr lvl="6" algn="ctr">
              <a:spcBef>
                <a:spcPts val="0"/>
              </a:spcBef>
              <a:spcAft>
                <a:spcPts val="0"/>
              </a:spcAft>
              <a:buClr>
                <a:schemeClr val="accent3"/>
              </a:buClr>
              <a:buSzPts val="3000"/>
              <a:buNone/>
              <a:defRPr>
                <a:solidFill>
                  <a:schemeClr val="accent3"/>
                </a:solidFill>
              </a:defRPr>
            </a:lvl7pPr>
            <a:lvl8pPr lvl="7" algn="ctr">
              <a:spcBef>
                <a:spcPts val="0"/>
              </a:spcBef>
              <a:spcAft>
                <a:spcPts val="0"/>
              </a:spcAft>
              <a:buClr>
                <a:schemeClr val="accent3"/>
              </a:buClr>
              <a:buSzPts val="3000"/>
              <a:buNone/>
              <a:defRPr>
                <a:solidFill>
                  <a:schemeClr val="accent3"/>
                </a:solidFill>
              </a:defRPr>
            </a:lvl8pPr>
            <a:lvl9pPr lvl="8" algn="ctr">
              <a:spcBef>
                <a:spcPts val="0"/>
              </a:spcBef>
              <a:spcAft>
                <a:spcPts val="0"/>
              </a:spcAft>
              <a:buClr>
                <a:schemeClr val="accent3"/>
              </a:buClr>
              <a:buSzPts val="3000"/>
              <a:buNone/>
              <a:defRPr>
                <a:solidFill>
                  <a:schemeClr val="accent3"/>
                </a:solidFill>
              </a:defRPr>
            </a:lvl9pPr>
          </a:lstStyle>
          <a:p/>
        </p:txBody>
      </p:sp>
      <p:sp>
        <p:nvSpPr>
          <p:cNvPr id="714" name="Google Shape;714;p39"/>
          <p:cNvSpPr txBox="1"/>
          <p:nvPr>
            <p:ph idx="15" type="title"/>
          </p:nvPr>
        </p:nvSpPr>
        <p:spPr>
          <a:xfrm>
            <a:off x="7204200" y="1411200"/>
            <a:ext cx="473100" cy="390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Font typeface="IBM Plex Sans"/>
              <a:buNone/>
              <a:defRPr b="1" sz="1800"/>
            </a:lvl1pPr>
            <a:lvl2pPr lvl="1" algn="ctr">
              <a:spcBef>
                <a:spcPts val="0"/>
              </a:spcBef>
              <a:spcAft>
                <a:spcPts val="0"/>
              </a:spcAft>
              <a:buClr>
                <a:schemeClr val="lt1"/>
              </a:buClr>
              <a:buSzPts val="3000"/>
              <a:buNone/>
              <a:defRPr b="1">
                <a:solidFill>
                  <a:schemeClr val="lt1"/>
                </a:solidFill>
              </a:defRPr>
            </a:lvl2pPr>
            <a:lvl3pPr lvl="2" algn="ctr">
              <a:spcBef>
                <a:spcPts val="0"/>
              </a:spcBef>
              <a:spcAft>
                <a:spcPts val="0"/>
              </a:spcAft>
              <a:buClr>
                <a:schemeClr val="lt1"/>
              </a:buClr>
              <a:buSzPts val="3000"/>
              <a:buNone/>
              <a:defRPr b="1">
                <a:solidFill>
                  <a:schemeClr val="lt1"/>
                </a:solidFill>
              </a:defRPr>
            </a:lvl3pPr>
            <a:lvl4pPr lvl="3" algn="ctr">
              <a:spcBef>
                <a:spcPts val="0"/>
              </a:spcBef>
              <a:spcAft>
                <a:spcPts val="0"/>
              </a:spcAft>
              <a:buClr>
                <a:schemeClr val="lt1"/>
              </a:buClr>
              <a:buSzPts val="3000"/>
              <a:buNone/>
              <a:defRPr b="1">
                <a:solidFill>
                  <a:schemeClr val="lt1"/>
                </a:solidFill>
              </a:defRPr>
            </a:lvl4pPr>
            <a:lvl5pPr lvl="4" algn="ctr">
              <a:spcBef>
                <a:spcPts val="0"/>
              </a:spcBef>
              <a:spcAft>
                <a:spcPts val="0"/>
              </a:spcAft>
              <a:buClr>
                <a:schemeClr val="lt1"/>
              </a:buClr>
              <a:buSzPts val="3000"/>
              <a:buNone/>
              <a:defRPr b="1">
                <a:solidFill>
                  <a:schemeClr val="lt1"/>
                </a:solidFill>
              </a:defRPr>
            </a:lvl5pPr>
            <a:lvl6pPr lvl="5" algn="ctr">
              <a:spcBef>
                <a:spcPts val="0"/>
              </a:spcBef>
              <a:spcAft>
                <a:spcPts val="0"/>
              </a:spcAft>
              <a:buClr>
                <a:schemeClr val="lt1"/>
              </a:buClr>
              <a:buSzPts val="3000"/>
              <a:buNone/>
              <a:defRPr b="1">
                <a:solidFill>
                  <a:schemeClr val="lt1"/>
                </a:solidFill>
              </a:defRPr>
            </a:lvl6pPr>
            <a:lvl7pPr lvl="6" algn="ctr">
              <a:spcBef>
                <a:spcPts val="0"/>
              </a:spcBef>
              <a:spcAft>
                <a:spcPts val="0"/>
              </a:spcAft>
              <a:buClr>
                <a:schemeClr val="lt1"/>
              </a:buClr>
              <a:buSzPts val="3000"/>
              <a:buNone/>
              <a:defRPr b="1">
                <a:solidFill>
                  <a:schemeClr val="lt1"/>
                </a:solidFill>
              </a:defRPr>
            </a:lvl7pPr>
            <a:lvl8pPr lvl="7" algn="ctr">
              <a:spcBef>
                <a:spcPts val="0"/>
              </a:spcBef>
              <a:spcAft>
                <a:spcPts val="0"/>
              </a:spcAft>
              <a:buClr>
                <a:schemeClr val="lt1"/>
              </a:buClr>
              <a:buSzPts val="3000"/>
              <a:buNone/>
              <a:defRPr b="1">
                <a:solidFill>
                  <a:schemeClr val="lt1"/>
                </a:solidFill>
              </a:defRPr>
            </a:lvl8pPr>
            <a:lvl9pPr lvl="8" algn="ctr">
              <a:spcBef>
                <a:spcPts val="0"/>
              </a:spcBef>
              <a:spcAft>
                <a:spcPts val="0"/>
              </a:spcAft>
              <a:buClr>
                <a:schemeClr val="lt1"/>
              </a:buClr>
              <a:buSzPts val="3000"/>
              <a:buNone/>
              <a:defRPr b="1">
                <a:solidFill>
                  <a:schemeClr val="lt1"/>
                </a:solidFill>
              </a:defRPr>
            </a:lvl9pPr>
          </a:lstStyle>
          <a:p/>
        </p:txBody>
      </p:sp>
      <p:sp>
        <p:nvSpPr>
          <p:cNvPr id="715" name="Google Shape;715;p39"/>
          <p:cNvSpPr txBox="1"/>
          <p:nvPr>
            <p:ph idx="16" type="title"/>
          </p:nvPr>
        </p:nvSpPr>
        <p:spPr>
          <a:xfrm>
            <a:off x="5344350" y="1411200"/>
            <a:ext cx="473100" cy="390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800"/>
              <a:buFont typeface="IBM Plex Sans"/>
              <a:buNone/>
              <a:defRPr sz="1800">
                <a:solidFill>
                  <a:schemeClr val="accent3"/>
                </a:solidFill>
              </a:defRPr>
            </a:lvl1pPr>
            <a:lvl2pPr lvl="1" algn="ctr">
              <a:spcBef>
                <a:spcPts val="0"/>
              </a:spcBef>
              <a:spcAft>
                <a:spcPts val="0"/>
              </a:spcAft>
              <a:buClr>
                <a:schemeClr val="accent3"/>
              </a:buClr>
              <a:buSzPts val="3000"/>
              <a:buNone/>
              <a:defRPr>
                <a:solidFill>
                  <a:schemeClr val="accent3"/>
                </a:solidFill>
              </a:defRPr>
            </a:lvl2pPr>
            <a:lvl3pPr lvl="2" algn="ctr">
              <a:spcBef>
                <a:spcPts val="0"/>
              </a:spcBef>
              <a:spcAft>
                <a:spcPts val="0"/>
              </a:spcAft>
              <a:buClr>
                <a:schemeClr val="accent3"/>
              </a:buClr>
              <a:buSzPts val="3000"/>
              <a:buNone/>
              <a:defRPr>
                <a:solidFill>
                  <a:schemeClr val="accent3"/>
                </a:solidFill>
              </a:defRPr>
            </a:lvl3pPr>
            <a:lvl4pPr lvl="3" algn="ctr">
              <a:spcBef>
                <a:spcPts val="0"/>
              </a:spcBef>
              <a:spcAft>
                <a:spcPts val="0"/>
              </a:spcAft>
              <a:buClr>
                <a:schemeClr val="accent3"/>
              </a:buClr>
              <a:buSzPts val="3000"/>
              <a:buNone/>
              <a:defRPr>
                <a:solidFill>
                  <a:schemeClr val="accent3"/>
                </a:solidFill>
              </a:defRPr>
            </a:lvl4pPr>
            <a:lvl5pPr lvl="4" algn="ctr">
              <a:spcBef>
                <a:spcPts val="0"/>
              </a:spcBef>
              <a:spcAft>
                <a:spcPts val="0"/>
              </a:spcAft>
              <a:buClr>
                <a:schemeClr val="accent3"/>
              </a:buClr>
              <a:buSzPts val="3000"/>
              <a:buNone/>
              <a:defRPr>
                <a:solidFill>
                  <a:schemeClr val="accent3"/>
                </a:solidFill>
              </a:defRPr>
            </a:lvl5pPr>
            <a:lvl6pPr lvl="5" algn="ctr">
              <a:spcBef>
                <a:spcPts val="0"/>
              </a:spcBef>
              <a:spcAft>
                <a:spcPts val="0"/>
              </a:spcAft>
              <a:buClr>
                <a:schemeClr val="accent3"/>
              </a:buClr>
              <a:buSzPts val="3000"/>
              <a:buNone/>
              <a:defRPr>
                <a:solidFill>
                  <a:schemeClr val="accent3"/>
                </a:solidFill>
              </a:defRPr>
            </a:lvl6pPr>
            <a:lvl7pPr lvl="6" algn="ctr">
              <a:spcBef>
                <a:spcPts val="0"/>
              </a:spcBef>
              <a:spcAft>
                <a:spcPts val="0"/>
              </a:spcAft>
              <a:buClr>
                <a:schemeClr val="accent3"/>
              </a:buClr>
              <a:buSzPts val="3000"/>
              <a:buNone/>
              <a:defRPr>
                <a:solidFill>
                  <a:schemeClr val="accent3"/>
                </a:solidFill>
              </a:defRPr>
            </a:lvl7pPr>
            <a:lvl8pPr lvl="7" algn="ctr">
              <a:spcBef>
                <a:spcPts val="0"/>
              </a:spcBef>
              <a:spcAft>
                <a:spcPts val="0"/>
              </a:spcAft>
              <a:buClr>
                <a:schemeClr val="accent3"/>
              </a:buClr>
              <a:buSzPts val="3000"/>
              <a:buNone/>
              <a:defRPr>
                <a:solidFill>
                  <a:schemeClr val="accent3"/>
                </a:solidFill>
              </a:defRPr>
            </a:lvl8pPr>
            <a:lvl9pPr lvl="8" algn="ctr">
              <a:spcBef>
                <a:spcPts val="0"/>
              </a:spcBef>
              <a:spcAft>
                <a:spcPts val="0"/>
              </a:spcAft>
              <a:buClr>
                <a:schemeClr val="accent3"/>
              </a:buClr>
              <a:buSzPts val="3000"/>
              <a:buNone/>
              <a:defRPr>
                <a:solidFill>
                  <a:schemeClr val="accent3"/>
                </a:solidFill>
              </a:defRPr>
            </a:lvl9pPr>
          </a:lstStyle>
          <a:p/>
        </p:txBody>
      </p:sp>
      <p:sp>
        <p:nvSpPr>
          <p:cNvPr id="716" name="Google Shape;716;p39"/>
          <p:cNvSpPr txBox="1"/>
          <p:nvPr>
            <p:ph idx="17" type="title"/>
          </p:nvPr>
        </p:nvSpPr>
        <p:spPr>
          <a:xfrm>
            <a:off x="1624650" y="1377875"/>
            <a:ext cx="473100" cy="390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800"/>
              <a:buFont typeface="IBM Plex Sans"/>
              <a:buNone/>
              <a:defRPr sz="1800">
                <a:solidFill>
                  <a:schemeClr val="accent3"/>
                </a:solidFill>
              </a:defRPr>
            </a:lvl1pPr>
            <a:lvl2pPr lvl="1" algn="ctr">
              <a:spcBef>
                <a:spcPts val="0"/>
              </a:spcBef>
              <a:spcAft>
                <a:spcPts val="0"/>
              </a:spcAft>
              <a:buClr>
                <a:schemeClr val="accent3"/>
              </a:buClr>
              <a:buSzPts val="3000"/>
              <a:buNone/>
              <a:defRPr>
                <a:solidFill>
                  <a:schemeClr val="accent3"/>
                </a:solidFill>
              </a:defRPr>
            </a:lvl2pPr>
            <a:lvl3pPr lvl="2" algn="ctr">
              <a:spcBef>
                <a:spcPts val="0"/>
              </a:spcBef>
              <a:spcAft>
                <a:spcPts val="0"/>
              </a:spcAft>
              <a:buClr>
                <a:schemeClr val="accent3"/>
              </a:buClr>
              <a:buSzPts val="3000"/>
              <a:buNone/>
              <a:defRPr>
                <a:solidFill>
                  <a:schemeClr val="accent3"/>
                </a:solidFill>
              </a:defRPr>
            </a:lvl3pPr>
            <a:lvl4pPr lvl="3" algn="ctr">
              <a:spcBef>
                <a:spcPts val="0"/>
              </a:spcBef>
              <a:spcAft>
                <a:spcPts val="0"/>
              </a:spcAft>
              <a:buClr>
                <a:schemeClr val="accent3"/>
              </a:buClr>
              <a:buSzPts val="3000"/>
              <a:buNone/>
              <a:defRPr>
                <a:solidFill>
                  <a:schemeClr val="accent3"/>
                </a:solidFill>
              </a:defRPr>
            </a:lvl4pPr>
            <a:lvl5pPr lvl="4" algn="ctr">
              <a:spcBef>
                <a:spcPts val="0"/>
              </a:spcBef>
              <a:spcAft>
                <a:spcPts val="0"/>
              </a:spcAft>
              <a:buClr>
                <a:schemeClr val="accent3"/>
              </a:buClr>
              <a:buSzPts val="3000"/>
              <a:buNone/>
              <a:defRPr>
                <a:solidFill>
                  <a:schemeClr val="accent3"/>
                </a:solidFill>
              </a:defRPr>
            </a:lvl5pPr>
            <a:lvl6pPr lvl="5" algn="ctr">
              <a:spcBef>
                <a:spcPts val="0"/>
              </a:spcBef>
              <a:spcAft>
                <a:spcPts val="0"/>
              </a:spcAft>
              <a:buClr>
                <a:schemeClr val="accent3"/>
              </a:buClr>
              <a:buSzPts val="3000"/>
              <a:buNone/>
              <a:defRPr>
                <a:solidFill>
                  <a:schemeClr val="accent3"/>
                </a:solidFill>
              </a:defRPr>
            </a:lvl6pPr>
            <a:lvl7pPr lvl="6" algn="ctr">
              <a:spcBef>
                <a:spcPts val="0"/>
              </a:spcBef>
              <a:spcAft>
                <a:spcPts val="0"/>
              </a:spcAft>
              <a:buClr>
                <a:schemeClr val="accent3"/>
              </a:buClr>
              <a:buSzPts val="3000"/>
              <a:buNone/>
              <a:defRPr>
                <a:solidFill>
                  <a:schemeClr val="accent3"/>
                </a:solidFill>
              </a:defRPr>
            </a:lvl7pPr>
            <a:lvl8pPr lvl="7" algn="ctr">
              <a:spcBef>
                <a:spcPts val="0"/>
              </a:spcBef>
              <a:spcAft>
                <a:spcPts val="0"/>
              </a:spcAft>
              <a:buClr>
                <a:schemeClr val="accent3"/>
              </a:buClr>
              <a:buSzPts val="3000"/>
              <a:buNone/>
              <a:defRPr>
                <a:solidFill>
                  <a:schemeClr val="accent3"/>
                </a:solidFill>
              </a:defRPr>
            </a:lvl8pPr>
            <a:lvl9pPr lvl="8" algn="ctr">
              <a:spcBef>
                <a:spcPts val="0"/>
              </a:spcBef>
              <a:spcAft>
                <a:spcPts val="0"/>
              </a:spcAft>
              <a:buClr>
                <a:schemeClr val="accent3"/>
              </a:buClr>
              <a:buSzPts val="3000"/>
              <a:buNone/>
              <a:defRPr>
                <a:solidFill>
                  <a:schemeClr val="accent3"/>
                </a:solidFill>
              </a:defRPr>
            </a:lvl9pPr>
          </a:lstStyle>
          <a:p/>
        </p:txBody>
      </p:sp>
      <p:sp>
        <p:nvSpPr>
          <p:cNvPr id="717" name="Google Shape;717;p39"/>
          <p:cNvSpPr txBox="1"/>
          <p:nvPr>
            <p:ph idx="18"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extLst>
    <p:ext uri="{DCECCB84-F9BA-43D5-87BE-67443E8EF086}">
      <p15:sldGuideLst>
        <p15:guide id="1" pos="1175">
          <p15:clr>
            <a:srgbClr val="E46962"/>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 Alt 2">
  <p:cSld name="BLANK_1_1_1_1_1_1_1_1_1_1_1_1_1_1_1_2">
    <p:bg>
      <p:bgPr>
        <a:solidFill>
          <a:schemeClr val="lt1"/>
        </a:solidFill>
      </p:bgPr>
    </p:bg>
    <p:spTree>
      <p:nvGrpSpPr>
        <p:cNvPr id="718" name="Shape 718"/>
        <p:cNvGrpSpPr/>
        <p:nvPr/>
      </p:nvGrpSpPr>
      <p:grpSpPr>
        <a:xfrm>
          <a:off x="0" y="0"/>
          <a:ext cx="0" cy="0"/>
          <a:chOff x="0" y="0"/>
          <a:chExt cx="0" cy="0"/>
        </a:xfrm>
      </p:grpSpPr>
      <p:sp>
        <p:nvSpPr>
          <p:cNvPr id="719" name="Google Shape;719;p40"/>
          <p:cNvSpPr txBox="1"/>
          <p:nvPr>
            <p:ph idx="1" type="body"/>
          </p:nvPr>
        </p:nvSpPr>
        <p:spPr>
          <a:xfrm>
            <a:off x="1867950" y="2035300"/>
            <a:ext cx="2700000" cy="822900"/>
          </a:xfrm>
          <a:prstGeom prst="rect">
            <a:avLst/>
          </a:prstGeom>
        </p:spPr>
        <p:txBody>
          <a:bodyPr anchorCtr="0" anchor="t" bIns="91425" lIns="91425" spcFirstLastPara="1" rIns="91425" wrap="square" tIns="0">
            <a:noAutofit/>
          </a:bodyPr>
          <a:lstStyle>
            <a:lvl1pPr indent="-292100" lvl="0" marL="457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720" name="Google Shape;720;p40"/>
          <p:cNvSpPr txBox="1"/>
          <p:nvPr>
            <p:ph idx="2" type="body"/>
          </p:nvPr>
        </p:nvSpPr>
        <p:spPr>
          <a:xfrm>
            <a:off x="1867950" y="3405150"/>
            <a:ext cx="2700000" cy="822900"/>
          </a:xfrm>
          <a:prstGeom prst="rect">
            <a:avLst/>
          </a:prstGeom>
        </p:spPr>
        <p:txBody>
          <a:bodyPr anchorCtr="0" anchor="t" bIns="91425" lIns="91425" spcFirstLastPara="1" rIns="91425" wrap="square" tIns="0">
            <a:noAutofit/>
          </a:bodyPr>
          <a:lstStyle>
            <a:lvl1pPr indent="-292100" lvl="0" marL="457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721" name="Google Shape;721;p40"/>
          <p:cNvSpPr txBox="1"/>
          <p:nvPr>
            <p:ph idx="3" type="body"/>
          </p:nvPr>
        </p:nvSpPr>
        <p:spPr>
          <a:xfrm>
            <a:off x="5297575" y="2035300"/>
            <a:ext cx="2700000" cy="822900"/>
          </a:xfrm>
          <a:prstGeom prst="rect">
            <a:avLst/>
          </a:prstGeom>
        </p:spPr>
        <p:txBody>
          <a:bodyPr anchorCtr="0" anchor="t" bIns="91425" lIns="91425" spcFirstLastPara="1" rIns="91425" wrap="square" tIns="0">
            <a:noAutofit/>
          </a:bodyPr>
          <a:lstStyle>
            <a:lvl1pPr indent="-292100" lvl="0" marL="457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722" name="Google Shape;722;p40"/>
          <p:cNvSpPr txBox="1"/>
          <p:nvPr>
            <p:ph idx="4" type="body"/>
          </p:nvPr>
        </p:nvSpPr>
        <p:spPr>
          <a:xfrm>
            <a:off x="5297575" y="3405150"/>
            <a:ext cx="2700000" cy="822900"/>
          </a:xfrm>
          <a:prstGeom prst="rect">
            <a:avLst/>
          </a:prstGeom>
        </p:spPr>
        <p:txBody>
          <a:bodyPr anchorCtr="0" anchor="t" bIns="91425" lIns="91425" spcFirstLastPara="1" rIns="91425" wrap="square" tIns="0">
            <a:noAutofit/>
          </a:bodyPr>
          <a:lstStyle>
            <a:lvl1pPr indent="-292100" lvl="0" marL="457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grpSp>
        <p:nvGrpSpPr>
          <p:cNvPr id="723" name="Google Shape;723;p40"/>
          <p:cNvGrpSpPr/>
          <p:nvPr/>
        </p:nvGrpSpPr>
        <p:grpSpPr>
          <a:xfrm>
            <a:off x="7073603" y="0"/>
            <a:ext cx="2070408" cy="1617374"/>
            <a:chOff x="6787102" y="-57263"/>
            <a:chExt cx="2403260" cy="1877393"/>
          </a:xfrm>
        </p:grpSpPr>
        <p:grpSp>
          <p:nvGrpSpPr>
            <p:cNvPr id="724" name="Google Shape;724;p40"/>
            <p:cNvGrpSpPr/>
            <p:nvPr/>
          </p:nvGrpSpPr>
          <p:grpSpPr>
            <a:xfrm rot="10800000">
              <a:off x="8286413" y="1320355"/>
              <a:ext cx="903863" cy="499775"/>
              <a:chOff x="532097" y="3249175"/>
              <a:chExt cx="669528" cy="370204"/>
            </a:xfrm>
          </p:grpSpPr>
          <p:sp>
            <p:nvSpPr>
              <p:cNvPr id="725" name="Google Shape;725;p40"/>
              <p:cNvSpPr/>
              <p:nvPr/>
            </p:nvSpPr>
            <p:spPr>
              <a:xfrm>
                <a:off x="532097" y="3249179"/>
                <a:ext cx="2994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26" name="Google Shape;726;p40"/>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727" name="Google Shape;727;p40"/>
            <p:cNvGrpSpPr/>
            <p:nvPr/>
          </p:nvGrpSpPr>
          <p:grpSpPr>
            <a:xfrm rot="10800000">
              <a:off x="6787103" y="820419"/>
              <a:ext cx="2402289" cy="499772"/>
              <a:chOff x="532752" y="3249175"/>
              <a:chExt cx="1779473" cy="370202"/>
            </a:xfrm>
          </p:grpSpPr>
          <p:sp>
            <p:nvSpPr>
              <p:cNvPr id="728" name="Google Shape;728;p40"/>
              <p:cNvSpPr/>
              <p:nvPr/>
            </p:nvSpPr>
            <p:spPr>
              <a:xfrm>
                <a:off x="532752" y="3249177"/>
                <a:ext cx="2988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29" name="Google Shape;729;p40"/>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30" name="Google Shape;730;p40"/>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31" name="Google Shape;731;p40"/>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732" name="Google Shape;732;p40"/>
            <p:cNvGrpSpPr/>
            <p:nvPr/>
          </p:nvGrpSpPr>
          <p:grpSpPr>
            <a:xfrm rot="10800000">
              <a:off x="7286873" y="320651"/>
              <a:ext cx="1499310" cy="499770"/>
              <a:chOff x="831425" y="3249175"/>
              <a:chExt cx="1110600" cy="370200"/>
            </a:xfrm>
          </p:grpSpPr>
          <p:sp>
            <p:nvSpPr>
              <p:cNvPr id="733" name="Google Shape;733;p40"/>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34" name="Google Shape;734;p40"/>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35" name="Google Shape;735;p40"/>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736" name="Google Shape;736;p40"/>
            <p:cNvGrpSpPr/>
            <p:nvPr/>
          </p:nvGrpSpPr>
          <p:grpSpPr>
            <a:xfrm rot="10800000">
              <a:off x="6787102" y="-57263"/>
              <a:ext cx="2403260" cy="377865"/>
              <a:chOff x="532032" y="3249173"/>
              <a:chExt cx="1780193" cy="370202"/>
            </a:xfrm>
          </p:grpSpPr>
          <p:sp>
            <p:nvSpPr>
              <p:cNvPr id="737" name="Google Shape;737;p40"/>
              <p:cNvSpPr/>
              <p:nvPr/>
            </p:nvSpPr>
            <p:spPr>
              <a:xfrm>
                <a:off x="532032" y="3249173"/>
                <a:ext cx="2994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38" name="Google Shape;738;p40"/>
              <p:cNvSpPr/>
              <p:nvPr/>
            </p:nvSpPr>
            <p:spPr>
              <a:xfrm>
                <a:off x="831430" y="324917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39" name="Google Shape;739;p40"/>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40" name="Google Shape;740;p40"/>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41" name="Google Shape;741;p40"/>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742" name="Google Shape;742;p40"/>
          <p:cNvSpPr/>
          <p:nvPr/>
        </p:nvSpPr>
        <p:spPr>
          <a:xfrm flipH="1" rot="10800000">
            <a:off x="8088611" y="319800"/>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43" name="Google Shape;743;p40"/>
          <p:cNvSpPr/>
          <p:nvPr/>
        </p:nvSpPr>
        <p:spPr>
          <a:xfrm flipH="1" rot="10800000">
            <a:off x="8088611" y="592679"/>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44" name="Google Shape;744;p40"/>
          <p:cNvSpPr/>
          <p:nvPr/>
        </p:nvSpPr>
        <p:spPr>
          <a:xfrm flipH="1" rot="10800000">
            <a:off x="8088611" y="1172250"/>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45" name="Google Shape;745;p40"/>
          <p:cNvSpPr/>
          <p:nvPr/>
        </p:nvSpPr>
        <p:spPr>
          <a:xfrm flipH="1" rot="10800000">
            <a:off x="8088611" y="869471"/>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46" name="Google Shape;746;p40"/>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747" name="Google Shape;747;p40"/>
          <p:cNvSpPr txBox="1"/>
          <p:nvPr>
            <p:ph idx="5" type="title"/>
          </p:nvPr>
        </p:nvSpPr>
        <p:spPr>
          <a:xfrm>
            <a:off x="38100" y="319650"/>
            <a:ext cx="1823100" cy="520200"/>
          </a:xfrm>
          <a:prstGeom prst="rect">
            <a:avLst/>
          </a:prstGeom>
        </p:spPr>
        <p:txBody>
          <a:bodyPr anchorCtr="0" anchor="t" bIns="91425" lIns="182875" spcFirstLastPara="1" rIns="91425" wrap="square" tIns="91425">
            <a:noAutofit/>
          </a:bodyPr>
          <a:lstStyle>
            <a:lvl1pPr lvl="0">
              <a:spcBef>
                <a:spcPts val="0"/>
              </a:spcBef>
              <a:spcAft>
                <a:spcPts val="0"/>
              </a:spcAft>
              <a:buNone/>
              <a:defRPr sz="1600">
                <a:solidFill>
                  <a:schemeClr val="lt2"/>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3"/>
                </a:solidFill>
              </a:defRPr>
            </a:lvl2pPr>
            <a:lvl3pPr lvl="2">
              <a:lnSpc>
                <a:spcPct val="115000"/>
              </a:lnSpc>
              <a:spcBef>
                <a:spcPts val="0"/>
              </a:spcBef>
              <a:spcAft>
                <a:spcPts val="0"/>
              </a:spcAft>
              <a:buNone/>
              <a:defRPr sz="1800">
                <a:solidFill>
                  <a:schemeClr val="accent3"/>
                </a:solidFill>
              </a:defRPr>
            </a:lvl3pPr>
            <a:lvl4pPr lvl="3">
              <a:lnSpc>
                <a:spcPct val="115000"/>
              </a:lnSpc>
              <a:spcBef>
                <a:spcPts val="0"/>
              </a:spcBef>
              <a:spcAft>
                <a:spcPts val="0"/>
              </a:spcAft>
              <a:buNone/>
              <a:defRPr sz="1800">
                <a:solidFill>
                  <a:schemeClr val="accent3"/>
                </a:solidFill>
              </a:defRPr>
            </a:lvl4pPr>
            <a:lvl5pPr lvl="4">
              <a:lnSpc>
                <a:spcPct val="115000"/>
              </a:lnSpc>
              <a:spcBef>
                <a:spcPts val="0"/>
              </a:spcBef>
              <a:spcAft>
                <a:spcPts val="0"/>
              </a:spcAft>
              <a:buNone/>
              <a:defRPr sz="1800">
                <a:solidFill>
                  <a:schemeClr val="accent3"/>
                </a:solidFill>
              </a:defRPr>
            </a:lvl5pPr>
            <a:lvl6pPr lvl="5">
              <a:lnSpc>
                <a:spcPct val="115000"/>
              </a:lnSpc>
              <a:spcBef>
                <a:spcPts val="0"/>
              </a:spcBef>
              <a:spcAft>
                <a:spcPts val="0"/>
              </a:spcAft>
              <a:buNone/>
              <a:defRPr sz="1800">
                <a:solidFill>
                  <a:schemeClr val="accent3"/>
                </a:solidFill>
              </a:defRPr>
            </a:lvl6pPr>
            <a:lvl7pPr lvl="6">
              <a:lnSpc>
                <a:spcPct val="115000"/>
              </a:lnSpc>
              <a:spcBef>
                <a:spcPts val="0"/>
              </a:spcBef>
              <a:spcAft>
                <a:spcPts val="0"/>
              </a:spcAft>
              <a:buNone/>
              <a:defRPr sz="1800">
                <a:solidFill>
                  <a:schemeClr val="accent3"/>
                </a:solidFill>
              </a:defRPr>
            </a:lvl7pPr>
            <a:lvl8pPr lvl="7">
              <a:lnSpc>
                <a:spcPct val="115000"/>
              </a:lnSpc>
              <a:spcBef>
                <a:spcPts val="0"/>
              </a:spcBef>
              <a:spcAft>
                <a:spcPts val="0"/>
              </a:spcAft>
              <a:buNone/>
              <a:defRPr sz="1800">
                <a:solidFill>
                  <a:schemeClr val="accent3"/>
                </a:solidFill>
              </a:defRPr>
            </a:lvl8pPr>
            <a:lvl9pPr lvl="8">
              <a:lnSpc>
                <a:spcPct val="115000"/>
              </a:lnSpc>
              <a:spcBef>
                <a:spcPts val="0"/>
              </a:spcBef>
              <a:spcAft>
                <a:spcPts val="0"/>
              </a:spcAft>
              <a:buNone/>
              <a:defRPr sz="1800">
                <a:solidFill>
                  <a:schemeClr val="accent3"/>
                </a:solidFill>
              </a:defRPr>
            </a:lvl9pPr>
          </a:lstStyle>
          <a:p/>
        </p:txBody>
      </p:sp>
      <p:sp>
        <p:nvSpPr>
          <p:cNvPr id="748" name="Google Shape;748;p40"/>
          <p:cNvSpPr txBox="1"/>
          <p:nvPr>
            <p:ph idx="6" type="subTitle"/>
          </p:nvPr>
        </p:nvSpPr>
        <p:spPr>
          <a:xfrm>
            <a:off x="2176499" y="319800"/>
            <a:ext cx="3904200" cy="5202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defRPr>
            </a:lvl1pPr>
            <a:lvl2pPr lvl="1">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2pPr>
            <a:lvl3pPr lvl="2">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3pPr>
            <a:lvl4pPr lvl="3">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4pPr>
            <a:lvl5pPr lvl="4">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5pPr>
            <a:lvl6pPr lvl="5">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6pPr>
            <a:lvl7pPr lvl="6">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7pPr>
            <a:lvl8pPr lvl="7">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8pPr>
            <a:lvl9pPr lvl="8">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9pPr>
          </a:lstStyle>
          <a:p/>
        </p:txBody>
      </p:sp>
      <p:sp>
        <p:nvSpPr>
          <p:cNvPr id="749" name="Google Shape;749;p40"/>
          <p:cNvSpPr txBox="1"/>
          <p:nvPr>
            <p:ph idx="7" type="subTitle"/>
          </p:nvPr>
        </p:nvSpPr>
        <p:spPr>
          <a:xfrm>
            <a:off x="1867950" y="1692275"/>
            <a:ext cx="2394900" cy="288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200"/>
              <a:buFont typeface="Sora Medium"/>
              <a:buNone/>
              <a:defRPr sz="1200">
                <a:solidFill>
                  <a:schemeClr val="lt2"/>
                </a:solidFill>
                <a:latin typeface="Sora Medium"/>
                <a:ea typeface="Sora Medium"/>
                <a:cs typeface="Sora Medium"/>
                <a:sym typeface="Sora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0" name="Google Shape;750;p40"/>
          <p:cNvSpPr txBox="1"/>
          <p:nvPr>
            <p:ph idx="8" type="subTitle"/>
          </p:nvPr>
        </p:nvSpPr>
        <p:spPr>
          <a:xfrm>
            <a:off x="1867950" y="3062125"/>
            <a:ext cx="2394900" cy="288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200"/>
              <a:buFont typeface="Sora Medium"/>
              <a:buNone/>
              <a:defRPr sz="1200">
                <a:solidFill>
                  <a:schemeClr val="lt2"/>
                </a:solidFill>
                <a:latin typeface="Sora Medium"/>
                <a:ea typeface="Sora Medium"/>
                <a:cs typeface="Sora Medium"/>
                <a:sym typeface="Sora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1" name="Google Shape;751;p40"/>
          <p:cNvSpPr txBox="1"/>
          <p:nvPr>
            <p:ph idx="9" type="subTitle"/>
          </p:nvPr>
        </p:nvSpPr>
        <p:spPr>
          <a:xfrm>
            <a:off x="5297575" y="1692275"/>
            <a:ext cx="2394900" cy="288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200"/>
              <a:buFont typeface="Sora Medium"/>
              <a:buNone/>
              <a:defRPr sz="1200">
                <a:solidFill>
                  <a:schemeClr val="lt2"/>
                </a:solidFill>
                <a:latin typeface="Sora Medium"/>
                <a:ea typeface="Sora Medium"/>
                <a:cs typeface="Sora Medium"/>
                <a:sym typeface="Sora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2" name="Google Shape;752;p40"/>
          <p:cNvSpPr txBox="1"/>
          <p:nvPr>
            <p:ph idx="13" type="subTitle"/>
          </p:nvPr>
        </p:nvSpPr>
        <p:spPr>
          <a:xfrm>
            <a:off x="5297575" y="3062125"/>
            <a:ext cx="2394900" cy="288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200"/>
              <a:buFont typeface="Sora Medium"/>
              <a:buNone/>
              <a:defRPr sz="1200">
                <a:solidFill>
                  <a:schemeClr val="lt2"/>
                </a:solidFill>
                <a:latin typeface="Sora Medium"/>
                <a:ea typeface="Sora Medium"/>
                <a:cs typeface="Sora Medium"/>
                <a:sym typeface="Sora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3" name="Google Shape;753;p40"/>
          <p:cNvSpPr txBox="1"/>
          <p:nvPr>
            <p:ph idx="14"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extLst>
    <p:ext uri="{DCECCB84-F9BA-43D5-87BE-67443E8EF086}">
      <p15:sldGuideLst>
        <p15:guide id="1" pos="4611">
          <p15:clr>
            <a:srgbClr val="E46962"/>
          </p15:clr>
        </p15:guide>
        <p15:guide id="2" pos="3407">
          <p15:clr>
            <a:srgbClr val="E46962"/>
          </p15:clr>
        </p15:guide>
        <p15:guide id="3" pos="2262">
          <p15:clr>
            <a:srgbClr val="E46962"/>
          </p15:clr>
        </p15:guide>
        <p15:guide id="4" orient="horz" pos="1006">
          <p15:clr>
            <a:srgbClr val="E46962"/>
          </p15:clr>
        </p15:guide>
        <p15:guide id="5" pos="1175">
          <p15:clr>
            <a:srgbClr val="E46962"/>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 Alt 3">
  <p:cSld name="BLANK_1_1_1_1_1_1_1_1_1_1_1_1_1_1_1_2_1">
    <p:bg>
      <p:bgPr>
        <a:solidFill>
          <a:schemeClr val="lt1"/>
        </a:solidFill>
      </p:bgPr>
    </p:bg>
    <p:spTree>
      <p:nvGrpSpPr>
        <p:cNvPr id="754" name="Shape 754"/>
        <p:cNvGrpSpPr/>
        <p:nvPr/>
      </p:nvGrpSpPr>
      <p:grpSpPr>
        <a:xfrm>
          <a:off x="0" y="0"/>
          <a:ext cx="0" cy="0"/>
          <a:chOff x="0" y="0"/>
          <a:chExt cx="0" cy="0"/>
        </a:xfrm>
      </p:grpSpPr>
      <p:sp>
        <p:nvSpPr>
          <p:cNvPr id="755" name="Google Shape;755;p41"/>
          <p:cNvSpPr txBox="1"/>
          <p:nvPr>
            <p:ph type="title"/>
          </p:nvPr>
        </p:nvSpPr>
        <p:spPr>
          <a:xfrm>
            <a:off x="104850" y="2155850"/>
            <a:ext cx="1583400" cy="5202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756" name="Google Shape;756;p41"/>
          <p:cNvSpPr txBox="1"/>
          <p:nvPr>
            <p:ph idx="2" type="title"/>
          </p:nvPr>
        </p:nvSpPr>
        <p:spPr>
          <a:xfrm>
            <a:off x="1932925" y="2155825"/>
            <a:ext cx="1583400" cy="5202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757" name="Google Shape;757;p41"/>
          <p:cNvSpPr txBox="1"/>
          <p:nvPr>
            <p:ph idx="3" type="title"/>
          </p:nvPr>
        </p:nvSpPr>
        <p:spPr>
          <a:xfrm>
            <a:off x="3761000" y="2155825"/>
            <a:ext cx="1583400" cy="5202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758" name="Google Shape;758;p41"/>
          <p:cNvSpPr txBox="1"/>
          <p:nvPr>
            <p:ph idx="4" type="title"/>
          </p:nvPr>
        </p:nvSpPr>
        <p:spPr>
          <a:xfrm>
            <a:off x="5607150" y="2155825"/>
            <a:ext cx="1583400" cy="5202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759" name="Google Shape;759;p41"/>
          <p:cNvSpPr txBox="1"/>
          <p:nvPr>
            <p:ph idx="5"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760" name="Google Shape;760;p41"/>
          <p:cNvSpPr txBox="1"/>
          <p:nvPr>
            <p:ph idx="1" type="subTitle"/>
          </p:nvPr>
        </p:nvSpPr>
        <p:spPr>
          <a:xfrm>
            <a:off x="2176499" y="319800"/>
            <a:ext cx="3904200" cy="5202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defRPr>
            </a:lvl1pPr>
            <a:lvl2pPr lvl="1">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2pPr>
            <a:lvl3pPr lvl="2">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3pPr>
            <a:lvl4pPr lvl="3">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4pPr>
            <a:lvl5pPr lvl="4">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5pPr>
            <a:lvl6pPr lvl="5">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6pPr>
            <a:lvl7pPr lvl="6">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7pPr>
            <a:lvl8pPr lvl="7">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8pPr>
            <a:lvl9pPr lvl="8">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9pPr>
          </a:lstStyle>
          <a:p/>
        </p:txBody>
      </p:sp>
      <p:cxnSp>
        <p:nvCxnSpPr>
          <p:cNvPr id="761" name="Google Shape;761;p41"/>
          <p:cNvCxnSpPr/>
          <p:nvPr/>
        </p:nvCxnSpPr>
        <p:spPr>
          <a:xfrm>
            <a:off x="1865850" y="392700"/>
            <a:ext cx="0" cy="390300"/>
          </a:xfrm>
          <a:prstGeom prst="straightConnector1">
            <a:avLst/>
          </a:prstGeom>
          <a:noFill/>
          <a:ln cap="flat" cmpd="sng" w="19050">
            <a:solidFill>
              <a:schemeClr val="accent6"/>
            </a:solidFill>
            <a:prstDash val="solid"/>
            <a:round/>
            <a:headEnd len="med" w="med" type="none"/>
            <a:tailEnd len="med" w="med" type="none"/>
          </a:ln>
        </p:spPr>
      </p:cxnSp>
      <p:grpSp>
        <p:nvGrpSpPr>
          <p:cNvPr id="762" name="Google Shape;762;p41"/>
          <p:cNvGrpSpPr/>
          <p:nvPr/>
        </p:nvGrpSpPr>
        <p:grpSpPr>
          <a:xfrm>
            <a:off x="7073603" y="0"/>
            <a:ext cx="2070408" cy="1617374"/>
            <a:chOff x="6787102" y="-57263"/>
            <a:chExt cx="2403260" cy="1877393"/>
          </a:xfrm>
        </p:grpSpPr>
        <p:grpSp>
          <p:nvGrpSpPr>
            <p:cNvPr id="763" name="Google Shape;763;p41"/>
            <p:cNvGrpSpPr/>
            <p:nvPr/>
          </p:nvGrpSpPr>
          <p:grpSpPr>
            <a:xfrm rot="10800000">
              <a:off x="8286413" y="1320355"/>
              <a:ext cx="903863" cy="499775"/>
              <a:chOff x="532097" y="3249175"/>
              <a:chExt cx="669528" cy="370204"/>
            </a:xfrm>
          </p:grpSpPr>
          <p:sp>
            <p:nvSpPr>
              <p:cNvPr id="764" name="Google Shape;764;p41"/>
              <p:cNvSpPr/>
              <p:nvPr/>
            </p:nvSpPr>
            <p:spPr>
              <a:xfrm>
                <a:off x="532097" y="3249179"/>
                <a:ext cx="2994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65" name="Google Shape;765;p41"/>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766" name="Google Shape;766;p41"/>
            <p:cNvGrpSpPr/>
            <p:nvPr/>
          </p:nvGrpSpPr>
          <p:grpSpPr>
            <a:xfrm rot="10800000">
              <a:off x="6787103" y="820419"/>
              <a:ext cx="2402289" cy="499772"/>
              <a:chOff x="532752" y="3249175"/>
              <a:chExt cx="1779473" cy="370202"/>
            </a:xfrm>
          </p:grpSpPr>
          <p:sp>
            <p:nvSpPr>
              <p:cNvPr id="767" name="Google Shape;767;p41"/>
              <p:cNvSpPr/>
              <p:nvPr/>
            </p:nvSpPr>
            <p:spPr>
              <a:xfrm>
                <a:off x="532752" y="3249177"/>
                <a:ext cx="2988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68" name="Google Shape;768;p41"/>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69" name="Google Shape;769;p41"/>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70" name="Google Shape;770;p41"/>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771" name="Google Shape;771;p41"/>
            <p:cNvGrpSpPr/>
            <p:nvPr/>
          </p:nvGrpSpPr>
          <p:grpSpPr>
            <a:xfrm rot="10800000">
              <a:off x="7286873" y="320651"/>
              <a:ext cx="1499310" cy="499770"/>
              <a:chOff x="831425" y="3249175"/>
              <a:chExt cx="1110600" cy="370200"/>
            </a:xfrm>
          </p:grpSpPr>
          <p:sp>
            <p:nvSpPr>
              <p:cNvPr id="772" name="Google Shape;772;p41"/>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73" name="Google Shape;773;p41"/>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74" name="Google Shape;774;p41"/>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775" name="Google Shape;775;p41"/>
            <p:cNvGrpSpPr/>
            <p:nvPr/>
          </p:nvGrpSpPr>
          <p:grpSpPr>
            <a:xfrm rot="10800000">
              <a:off x="6787102" y="-57263"/>
              <a:ext cx="2403260" cy="377865"/>
              <a:chOff x="532032" y="3249173"/>
              <a:chExt cx="1780193" cy="370202"/>
            </a:xfrm>
          </p:grpSpPr>
          <p:sp>
            <p:nvSpPr>
              <p:cNvPr id="776" name="Google Shape;776;p41"/>
              <p:cNvSpPr/>
              <p:nvPr/>
            </p:nvSpPr>
            <p:spPr>
              <a:xfrm>
                <a:off x="532032" y="3249173"/>
                <a:ext cx="2994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77" name="Google Shape;777;p41"/>
              <p:cNvSpPr/>
              <p:nvPr/>
            </p:nvSpPr>
            <p:spPr>
              <a:xfrm>
                <a:off x="831430" y="324917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78" name="Google Shape;778;p41"/>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79" name="Google Shape;779;p41"/>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80" name="Google Shape;780;p41"/>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781" name="Google Shape;781;p41"/>
          <p:cNvSpPr/>
          <p:nvPr/>
        </p:nvSpPr>
        <p:spPr>
          <a:xfrm flipH="1" rot="10800000">
            <a:off x="8088611" y="319800"/>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82" name="Google Shape;782;p41"/>
          <p:cNvSpPr/>
          <p:nvPr/>
        </p:nvSpPr>
        <p:spPr>
          <a:xfrm flipH="1" rot="10800000">
            <a:off x="8088611" y="592679"/>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83" name="Google Shape;783;p41"/>
          <p:cNvSpPr/>
          <p:nvPr/>
        </p:nvSpPr>
        <p:spPr>
          <a:xfrm flipH="1" rot="10800000">
            <a:off x="8088611" y="1172250"/>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84" name="Google Shape;784;p41"/>
          <p:cNvSpPr/>
          <p:nvPr/>
        </p:nvSpPr>
        <p:spPr>
          <a:xfrm flipH="1" rot="10800000">
            <a:off x="8088611" y="869471"/>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785" name="Google Shape;785;p41"/>
          <p:cNvSpPr txBox="1"/>
          <p:nvPr>
            <p:ph idx="6" type="body"/>
          </p:nvPr>
        </p:nvSpPr>
        <p:spPr>
          <a:xfrm>
            <a:off x="104900" y="2676050"/>
            <a:ext cx="1583400" cy="16743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786" name="Google Shape;786;p41"/>
          <p:cNvSpPr txBox="1"/>
          <p:nvPr>
            <p:ph idx="7" type="body"/>
          </p:nvPr>
        </p:nvSpPr>
        <p:spPr>
          <a:xfrm>
            <a:off x="1932925" y="2676050"/>
            <a:ext cx="1583400" cy="16743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800"/>
              </a:spcBef>
              <a:spcAft>
                <a:spcPts val="80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787" name="Google Shape;787;p41"/>
          <p:cNvSpPr txBox="1"/>
          <p:nvPr>
            <p:ph idx="8" type="body"/>
          </p:nvPr>
        </p:nvSpPr>
        <p:spPr>
          <a:xfrm>
            <a:off x="3761000" y="2676050"/>
            <a:ext cx="1583400" cy="16743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788" name="Google Shape;788;p41"/>
          <p:cNvSpPr txBox="1"/>
          <p:nvPr>
            <p:ph idx="9" type="body"/>
          </p:nvPr>
        </p:nvSpPr>
        <p:spPr>
          <a:xfrm>
            <a:off x="5607150" y="2676050"/>
            <a:ext cx="1583400" cy="16743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789" name="Google Shape;789;p41"/>
          <p:cNvSpPr txBox="1"/>
          <p:nvPr>
            <p:ph idx="13" type="title"/>
          </p:nvPr>
        </p:nvSpPr>
        <p:spPr>
          <a:xfrm>
            <a:off x="239975" y="1597225"/>
            <a:ext cx="640200" cy="482400"/>
          </a:xfrm>
          <a:prstGeom prst="rect">
            <a:avLst/>
          </a:prstGeom>
        </p:spPr>
        <p:txBody>
          <a:bodyPr anchorCtr="0" anchor="t" bIns="91425" lIns="91425" spcFirstLastPara="1" rIns="137150" wrap="square" tIns="91425">
            <a:noAutofit/>
          </a:bodyPr>
          <a:lstStyle>
            <a:lvl1pPr lvl="0" algn="ctr">
              <a:spcBef>
                <a:spcPts val="0"/>
              </a:spcBef>
              <a:spcAft>
                <a:spcPts val="0"/>
              </a:spcAft>
              <a:buClr>
                <a:schemeClr val="dk2"/>
              </a:buClr>
              <a:buSzPts val="1800"/>
              <a:buFont typeface="IBM Plex Sans"/>
              <a:buNone/>
              <a:defRPr sz="1800">
                <a:solidFill>
                  <a:schemeClr val="dk2"/>
                </a:solidFill>
              </a:defRPr>
            </a:lvl1pPr>
            <a:lvl2pPr lvl="1" algn="ctr">
              <a:spcBef>
                <a:spcPts val="0"/>
              </a:spcBef>
              <a:spcAft>
                <a:spcPts val="0"/>
              </a:spcAft>
              <a:buClr>
                <a:schemeClr val="dk2"/>
              </a:buClr>
              <a:buSzPts val="1800"/>
              <a:buFont typeface="IBM Plex Sans"/>
              <a:buNone/>
              <a:defRPr sz="1800">
                <a:solidFill>
                  <a:schemeClr val="dk2"/>
                </a:solidFill>
              </a:defRPr>
            </a:lvl2pPr>
            <a:lvl3pPr lvl="2" algn="ctr">
              <a:spcBef>
                <a:spcPts val="0"/>
              </a:spcBef>
              <a:spcAft>
                <a:spcPts val="0"/>
              </a:spcAft>
              <a:buClr>
                <a:schemeClr val="dk2"/>
              </a:buClr>
              <a:buSzPts val="1800"/>
              <a:buFont typeface="IBM Plex Sans"/>
              <a:buNone/>
              <a:defRPr sz="1800">
                <a:solidFill>
                  <a:schemeClr val="dk2"/>
                </a:solidFill>
              </a:defRPr>
            </a:lvl3pPr>
            <a:lvl4pPr lvl="3" algn="ctr">
              <a:spcBef>
                <a:spcPts val="0"/>
              </a:spcBef>
              <a:spcAft>
                <a:spcPts val="0"/>
              </a:spcAft>
              <a:buClr>
                <a:schemeClr val="dk2"/>
              </a:buClr>
              <a:buSzPts val="1800"/>
              <a:buFont typeface="IBM Plex Sans"/>
              <a:buNone/>
              <a:defRPr sz="1800">
                <a:solidFill>
                  <a:schemeClr val="dk2"/>
                </a:solidFill>
              </a:defRPr>
            </a:lvl4pPr>
            <a:lvl5pPr lvl="4" algn="ctr">
              <a:spcBef>
                <a:spcPts val="0"/>
              </a:spcBef>
              <a:spcAft>
                <a:spcPts val="0"/>
              </a:spcAft>
              <a:buClr>
                <a:schemeClr val="dk2"/>
              </a:buClr>
              <a:buSzPts val="1800"/>
              <a:buFont typeface="IBM Plex Sans"/>
              <a:buNone/>
              <a:defRPr sz="1800">
                <a:solidFill>
                  <a:schemeClr val="dk2"/>
                </a:solidFill>
              </a:defRPr>
            </a:lvl5pPr>
            <a:lvl6pPr lvl="5" algn="ctr">
              <a:spcBef>
                <a:spcPts val="0"/>
              </a:spcBef>
              <a:spcAft>
                <a:spcPts val="0"/>
              </a:spcAft>
              <a:buClr>
                <a:schemeClr val="dk2"/>
              </a:buClr>
              <a:buSzPts val="1800"/>
              <a:buFont typeface="IBM Plex Sans"/>
              <a:buNone/>
              <a:defRPr sz="1800">
                <a:solidFill>
                  <a:schemeClr val="dk2"/>
                </a:solidFill>
              </a:defRPr>
            </a:lvl6pPr>
            <a:lvl7pPr lvl="6" algn="ctr">
              <a:spcBef>
                <a:spcPts val="0"/>
              </a:spcBef>
              <a:spcAft>
                <a:spcPts val="0"/>
              </a:spcAft>
              <a:buClr>
                <a:schemeClr val="dk2"/>
              </a:buClr>
              <a:buSzPts val="1800"/>
              <a:buFont typeface="IBM Plex Sans"/>
              <a:buNone/>
              <a:defRPr sz="1800">
                <a:solidFill>
                  <a:schemeClr val="dk2"/>
                </a:solidFill>
              </a:defRPr>
            </a:lvl7pPr>
            <a:lvl8pPr lvl="7" algn="ctr">
              <a:spcBef>
                <a:spcPts val="0"/>
              </a:spcBef>
              <a:spcAft>
                <a:spcPts val="0"/>
              </a:spcAft>
              <a:buClr>
                <a:schemeClr val="dk2"/>
              </a:buClr>
              <a:buSzPts val="1800"/>
              <a:buFont typeface="IBM Plex Sans"/>
              <a:buNone/>
              <a:defRPr sz="1800">
                <a:solidFill>
                  <a:schemeClr val="dk2"/>
                </a:solidFill>
              </a:defRPr>
            </a:lvl8pPr>
            <a:lvl9pPr lvl="8" algn="ctr">
              <a:spcBef>
                <a:spcPts val="0"/>
              </a:spcBef>
              <a:spcAft>
                <a:spcPts val="0"/>
              </a:spcAft>
              <a:buClr>
                <a:schemeClr val="dk2"/>
              </a:buClr>
              <a:buSzPts val="1800"/>
              <a:buFont typeface="IBM Plex Sans"/>
              <a:buNone/>
              <a:defRPr sz="1800">
                <a:solidFill>
                  <a:schemeClr val="dk2"/>
                </a:solidFill>
              </a:defRPr>
            </a:lvl9pPr>
          </a:lstStyle>
          <a:p/>
        </p:txBody>
      </p:sp>
      <p:sp>
        <p:nvSpPr>
          <p:cNvPr id="790" name="Google Shape;790;p41"/>
          <p:cNvSpPr txBox="1"/>
          <p:nvPr>
            <p:ph idx="14" type="title"/>
          </p:nvPr>
        </p:nvSpPr>
        <p:spPr>
          <a:xfrm>
            <a:off x="2009500" y="1597225"/>
            <a:ext cx="640200" cy="482400"/>
          </a:xfrm>
          <a:prstGeom prst="rect">
            <a:avLst/>
          </a:prstGeom>
        </p:spPr>
        <p:txBody>
          <a:bodyPr anchorCtr="0" anchor="t" bIns="91425" lIns="91425" spcFirstLastPara="1" rIns="137150" wrap="square" tIns="91425">
            <a:noAutofit/>
          </a:bodyPr>
          <a:lstStyle>
            <a:lvl1pPr lvl="0" algn="ctr">
              <a:spcBef>
                <a:spcPts val="0"/>
              </a:spcBef>
              <a:spcAft>
                <a:spcPts val="0"/>
              </a:spcAft>
              <a:buClr>
                <a:schemeClr val="dk2"/>
              </a:buClr>
              <a:buSzPts val="1800"/>
              <a:buFont typeface="IBM Plex Sans"/>
              <a:buNone/>
              <a:defRPr sz="1800">
                <a:solidFill>
                  <a:schemeClr val="dk2"/>
                </a:solidFill>
              </a:defRPr>
            </a:lvl1pPr>
            <a:lvl2pPr lvl="1" algn="ctr">
              <a:spcBef>
                <a:spcPts val="0"/>
              </a:spcBef>
              <a:spcAft>
                <a:spcPts val="0"/>
              </a:spcAft>
              <a:buClr>
                <a:schemeClr val="dk2"/>
              </a:buClr>
              <a:buSzPts val="1800"/>
              <a:buFont typeface="IBM Plex Sans"/>
              <a:buNone/>
              <a:defRPr sz="1800">
                <a:solidFill>
                  <a:schemeClr val="dk2"/>
                </a:solidFill>
              </a:defRPr>
            </a:lvl2pPr>
            <a:lvl3pPr lvl="2" algn="ctr">
              <a:spcBef>
                <a:spcPts val="0"/>
              </a:spcBef>
              <a:spcAft>
                <a:spcPts val="0"/>
              </a:spcAft>
              <a:buClr>
                <a:schemeClr val="dk2"/>
              </a:buClr>
              <a:buSzPts val="1800"/>
              <a:buFont typeface="IBM Plex Sans"/>
              <a:buNone/>
              <a:defRPr sz="1800">
                <a:solidFill>
                  <a:schemeClr val="dk2"/>
                </a:solidFill>
              </a:defRPr>
            </a:lvl3pPr>
            <a:lvl4pPr lvl="3" algn="ctr">
              <a:spcBef>
                <a:spcPts val="0"/>
              </a:spcBef>
              <a:spcAft>
                <a:spcPts val="0"/>
              </a:spcAft>
              <a:buClr>
                <a:schemeClr val="dk2"/>
              </a:buClr>
              <a:buSzPts val="1800"/>
              <a:buFont typeface="IBM Plex Sans"/>
              <a:buNone/>
              <a:defRPr sz="1800">
                <a:solidFill>
                  <a:schemeClr val="dk2"/>
                </a:solidFill>
              </a:defRPr>
            </a:lvl4pPr>
            <a:lvl5pPr lvl="4" algn="ctr">
              <a:spcBef>
                <a:spcPts val="0"/>
              </a:spcBef>
              <a:spcAft>
                <a:spcPts val="0"/>
              </a:spcAft>
              <a:buClr>
                <a:schemeClr val="dk2"/>
              </a:buClr>
              <a:buSzPts val="1800"/>
              <a:buFont typeface="IBM Plex Sans"/>
              <a:buNone/>
              <a:defRPr sz="1800">
                <a:solidFill>
                  <a:schemeClr val="dk2"/>
                </a:solidFill>
              </a:defRPr>
            </a:lvl5pPr>
            <a:lvl6pPr lvl="5" algn="ctr">
              <a:spcBef>
                <a:spcPts val="0"/>
              </a:spcBef>
              <a:spcAft>
                <a:spcPts val="0"/>
              </a:spcAft>
              <a:buClr>
                <a:schemeClr val="dk2"/>
              </a:buClr>
              <a:buSzPts val="1800"/>
              <a:buFont typeface="IBM Plex Sans"/>
              <a:buNone/>
              <a:defRPr sz="1800">
                <a:solidFill>
                  <a:schemeClr val="dk2"/>
                </a:solidFill>
              </a:defRPr>
            </a:lvl6pPr>
            <a:lvl7pPr lvl="6" algn="ctr">
              <a:spcBef>
                <a:spcPts val="0"/>
              </a:spcBef>
              <a:spcAft>
                <a:spcPts val="0"/>
              </a:spcAft>
              <a:buClr>
                <a:schemeClr val="dk2"/>
              </a:buClr>
              <a:buSzPts val="1800"/>
              <a:buFont typeface="IBM Plex Sans"/>
              <a:buNone/>
              <a:defRPr sz="1800">
                <a:solidFill>
                  <a:schemeClr val="dk2"/>
                </a:solidFill>
              </a:defRPr>
            </a:lvl7pPr>
            <a:lvl8pPr lvl="7" algn="ctr">
              <a:spcBef>
                <a:spcPts val="0"/>
              </a:spcBef>
              <a:spcAft>
                <a:spcPts val="0"/>
              </a:spcAft>
              <a:buClr>
                <a:schemeClr val="dk2"/>
              </a:buClr>
              <a:buSzPts val="1800"/>
              <a:buFont typeface="IBM Plex Sans"/>
              <a:buNone/>
              <a:defRPr sz="1800">
                <a:solidFill>
                  <a:schemeClr val="dk2"/>
                </a:solidFill>
              </a:defRPr>
            </a:lvl8pPr>
            <a:lvl9pPr lvl="8" algn="ctr">
              <a:spcBef>
                <a:spcPts val="0"/>
              </a:spcBef>
              <a:spcAft>
                <a:spcPts val="0"/>
              </a:spcAft>
              <a:buClr>
                <a:schemeClr val="dk2"/>
              </a:buClr>
              <a:buSzPts val="1800"/>
              <a:buFont typeface="IBM Plex Sans"/>
              <a:buNone/>
              <a:defRPr sz="1800">
                <a:solidFill>
                  <a:schemeClr val="dk2"/>
                </a:solidFill>
              </a:defRPr>
            </a:lvl9pPr>
          </a:lstStyle>
          <a:p/>
        </p:txBody>
      </p:sp>
      <p:sp>
        <p:nvSpPr>
          <p:cNvPr id="791" name="Google Shape;791;p41"/>
          <p:cNvSpPr txBox="1"/>
          <p:nvPr>
            <p:ph idx="15" type="title"/>
          </p:nvPr>
        </p:nvSpPr>
        <p:spPr>
          <a:xfrm>
            <a:off x="3895425" y="1597225"/>
            <a:ext cx="640200" cy="482400"/>
          </a:xfrm>
          <a:prstGeom prst="rect">
            <a:avLst/>
          </a:prstGeom>
        </p:spPr>
        <p:txBody>
          <a:bodyPr anchorCtr="0" anchor="t" bIns="91425" lIns="91425" spcFirstLastPara="1" rIns="137150" wrap="square" tIns="91425">
            <a:noAutofit/>
          </a:bodyPr>
          <a:lstStyle>
            <a:lvl1pPr lvl="0" algn="ctr">
              <a:spcBef>
                <a:spcPts val="0"/>
              </a:spcBef>
              <a:spcAft>
                <a:spcPts val="0"/>
              </a:spcAft>
              <a:buClr>
                <a:schemeClr val="dk2"/>
              </a:buClr>
              <a:buSzPts val="1800"/>
              <a:buFont typeface="IBM Plex Sans"/>
              <a:buNone/>
              <a:defRPr sz="1800">
                <a:solidFill>
                  <a:schemeClr val="dk2"/>
                </a:solidFill>
              </a:defRPr>
            </a:lvl1pPr>
            <a:lvl2pPr lvl="1" algn="ctr">
              <a:spcBef>
                <a:spcPts val="0"/>
              </a:spcBef>
              <a:spcAft>
                <a:spcPts val="0"/>
              </a:spcAft>
              <a:buClr>
                <a:schemeClr val="dk2"/>
              </a:buClr>
              <a:buSzPts val="1800"/>
              <a:buFont typeface="IBM Plex Sans"/>
              <a:buNone/>
              <a:defRPr sz="1800">
                <a:solidFill>
                  <a:schemeClr val="dk2"/>
                </a:solidFill>
              </a:defRPr>
            </a:lvl2pPr>
            <a:lvl3pPr lvl="2" algn="ctr">
              <a:spcBef>
                <a:spcPts val="0"/>
              </a:spcBef>
              <a:spcAft>
                <a:spcPts val="0"/>
              </a:spcAft>
              <a:buClr>
                <a:schemeClr val="dk2"/>
              </a:buClr>
              <a:buSzPts val="1800"/>
              <a:buFont typeface="IBM Plex Sans"/>
              <a:buNone/>
              <a:defRPr sz="1800">
                <a:solidFill>
                  <a:schemeClr val="dk2"/>
                </a:solidFill>
              </a:defRPr>
            </a:lvl3pPr>
            <a:lvl4pPr lvl="3" algn="ctr">
              <a:spcBef>
                <a:spcPts val="0"/>
              </a:spcBef>
              <a:spcAft>
                <a:spcPts val="0"/>
              </a:spcAft>
              <a:buClr>
                <a:schemeClr val="dk2"/>
              </a:buClr>
              <a:buSzPts val="1800"/>
              <a:buFont typeface="IBM Plex Sans"/>
              <a:buNone/>
              <a:defRPr sz="1800">
                <a:solidFill>
                  <a:schemeClr val="dk2"/>
                </a:solidFill>
              </a:defRPr>
            </a:lvl4pPr>
            <a:lvl5pPr lvl="4" algn="ctr">
              <a:spcBef>
                <a:spcPts val="0"/>
              </a:spcBef>
              <a:spcAft>
                <a:spcPts val="0"/>
              </a:spcAft>
              <a:buClr>
                <a:schemeClr val="dk2"/>
              </a:buClr>
              <a:buSzPts val="1800"/>
              <a:buFont typeface="IBM Plex Sans"/>
              <a:buNone/>
              <a:defRPr sz="1800">
                <a:solidFill>
                  <a:schemeClr val="dk2"/>
                </a:solidFill>
              </a:defRPr>
            </a:lvl5pPr>
            <a:lvl6pPr lvl="5" algn="ctr">
              <a:spcBef>
                <a:spcPts val="0"/>
              </a:spcBef>
              <a:spcAft>
                <a:spcPts val="0"/>
              </a:spcAft>
              <a:buClr>
                <a:schemeClr val="dk2"/>
              </a:buClr>
              <a:buSzPts val="1800"/>
              <a:buFont typeface="IBM Plex Sans"/>
              <a:buNone/>
              <a:defRPr sz="1800">
                <a:solidFill>
                  <a:schemeClr val="dk2"/>
                </a:solidFill>
              </a:defRPr>
            </a:lvl6pPr>
            <a:lvl7pPr lvl="6" algn="ctr">
              <a:spcBef>
                <a:spcPts val="0"/>
              </a:spcBef>
              <a:spcAft>
                <a:spcPts val="0"/>
              </a:spcAft>
              <a:buClr>
                <a:schemeClr val="dk2"/>
              </a:buClr>
              <a:buSzPts val="1800"/>
              <a:buFont typeface="IBM Plex Sans"/>
              <a:buNone/>
              <a:defRPr sz="1800">
                <a:solidFill>
                  <a:schemeClr val="dk2"/>
                </a:solidFill>
              </a:defRPr>
            </a:lvl7pPr>
            <a:lvl8pPr lvl="7" algn="ctr">
              <a:spcBef>
                <a:spcPts val="0"/>
              </a:spcBef>
              <a:spcAft>
                <a:spcPts val="0"/>
              </a:spcAft>
              <a:buClr>
                <a:schemeClr val="dk2"/>
              </a:buClr>
              <a:buSzPts val="1800"/>
              <a:buFont typeface="IBM Plex Sans"/>
              <a:buNone/>
              <a:defRPr sz="1800">
                <a:solidFill>
                  <a:schemeClr val="dk2"/>
                </a:solidFill>
              </a:defRPr>
            </a:lvl8pPr>
            <a:lvl9pPr lvl="8" algn="ctr">
              <a:spcBef>
                <a:spcPts val="0"/>
              </a:spcBef>
              <a:spcAft>
                <a:spcPts val="0"/>
              </a:spcAft>
              <a:buClr>
                <a:schemeClr val="dk2"/>
              </a:buClr>
              <a:buSzPts val="1800"/>
              <a:buFont typeface="IBM Plex Sans"/>
              <a:buNone/>
              <a:defRPr sz="1800">
                <a:solidFill>
                  <a:schemeClr val="dk2"/>
                </a:solidFill>
              </a:defRPr>
            </a:lvl9pPr>
          </a:lstStyle>
          <a:p/>
        </p:txBody>
      </p:sp>
      <p:sp>
        <p:nvSpPr>
          <p:cNvPr id="792" name="Google Shape;792;p41"/>
          <p:cNvSpPr txBox="1"/>
          <p:nvPr>
            <p:ph idx="16" type="title"/>
          </p:nvPr>
        </p:nvSpPr>
        <p:spPr>
          <a:xfrm>
            <a:off x="5704700" y="1597225"/>
            <a:ext cx="640200" cy="482400"/>
          </a:xfrm>
          <a:prstGeom prst="rect">
            <a:avLst/>
          </a:prstGeom>
        </p:spPr>
        <p:txBody>
          <a:bodyPr anchorCtr="0" anchor="t" bIns="91425" lIns="91425" spcFirstLastPara="1" rIns="137150" wrap="square" tIns="91425">
            <a:noAutofit/>
          </a:bodyPr>
          <a:lstStyle>
            <a:lvl1pPr lvl="0" algn="ctr">
              <a:spcBef>
                <a:spcPts val="0"/>
              </a:spcBef>
              <a:spcAft>
                <a:spcPts val="0"/>
              </a:spcAft>
              <a:buClr>
                <a:schemeClr val="dk2"/>
              </a:buClr>
              <a:buSzPts val="1800"/>
              <a:buFont typeface="IBM Plex Sans"/>
              <a:buNone/>
              <a:defRPr sz="1800">
                <a:solidFill>
                  <a:schemeClr val="dk2"/>
                </a:solidFill>
              </a:defRPr>
            </a:lvl1pPr>
            <a:lvl2pPr lvl="1" algn="ctr">
              <a:spcBef>
                <a:spcPts val="0"/>
              </a:spcBef>
              <a:spcAft>
                <a:spcPts val="0"/>
              </a:spcAft>
              <a:buClr>
                <a:schemeClr val="dk2"/>
              </a:buClr>
              <a:buSzPts val="1800"/>
              <a:buFont typeface="IBM Plex Sans"/>
              <a:buNone/>
              <a:defRPr sz="1800">
                <a:solidFill>
                  <a:schemeClr val="dk2"/>
                </a:solidFill>
              </a:defRPr>
            </a:lvl2pPr>
            <a:lvl3pPr lvl="2" algn="ctr">
              <a:spcBef>
                <a:spcPts val="0"/>
              </a:spcBef>
              <a:spcAft>
                <a:spcPts val="0"/>
              </a:spcAft>
              <a:buClr>
                <a:schemeClr val="dk2"/>
              </a:buClr>
              <a:buSzPts val="1800"/>
              <a:buFont typeface="IBM Plex Sans"/>
              <a:buNone/>
              <a:defRPr sz="1800">
                <a:solidFill>
                  <a:schemeClr val="dk2"/>
                </a:solidFill>
              </a:defRPr>
            </a:lvl3pPr>
            <a:lvl4pPr lvl="3" algn="ctr">
              <a:spcBef>
                <a:spcPts val="0"/>
              </a:spcBef>
              <a:spcAft>
                <a:spcPts val="0"/>
              </a:spcAft>
              <a:buClr>
                <a:schemeClr val="dk2"/>
              </a:buClr>
              <a:buSzPts val="1800"/>
              <a:buFont typeface="IBM Plex Sans"/>
              <a:buNone/>
              <a:defRPr sz="1800">
                <a:solidFill>
                  <a:schemeClr val="dk2"/>
                </a:solidFill>
              </a:defRPr>
            </a:lvl4pPr>
            <a:lvl5pPr lvl="4" algn="ctr">
              <a:spcBef>
                <a:spcPts val="0"/>
              </a:spcBef>
              <a:spcAft>
                <a:spcPts val="0"/>
              </a:spcAft>
              <a:buClr>
                <a:schemeClr val="dk2"/>
              </a:buClr>
              <a:buSzPts val="1800"/>
              <a:buFont typeface="IBM Plex Sans"/>
              <a:buNone/>
              <a:defRPr sz="1800">
                <a:solidFill>
                  <a:schemeClr val="dk2"/>
                </a:solidFill>
              </a:defRPr>
            </a:lvl5pPr>
            <a:lvl6pPr lvl="5" algn="ctr">
              <a:spcBef>
                <a:spcPts val="0"/>
              </a:spcBef>
              <a:spcAft>
                <a:spcPts val="0"/>
              </a:spcAft>
              <a:buClr>
                <a:schemeClr val="dk2"/>
              </a:buClr>
              <a:buSzPts val="1800"/>
              <a:buFont typeface="IBM Plex Sans"/>
              <a:buNone/>
              <a:defRPr sz="1800">
                <a:solidFill>
                  <a:schemeClr val="dk2"/>
                </a:solidFill>
              </a:defRPr>
            </a:lvl6pPr>
            <a:lvl7pPr lvl="6" algn="ctr">
              <a:spcBef>
                <a:spcPts val="0"/>
              </a:spcBef>
              <a:spcAft>
                <a:spcPts val="0"/>
              </a:spcAft>
              <a:buClr>
                <a:schemeClr val="dk2"/>
              </a:buClr>
              <a:buSzPts val="1800"/>
              <a:buFont typeface="IBM Plex Sans"/>
              <a:buNone/>
              <a:defRPr sz="1800">
                <a:solidFill>
                  <a:schemeClr val="dk2"/>
                </a:solidFill>
              </a:defRPr>
            </a:lvl7pPr>
            <a:lvl8pPr lvl="7" algn="ctr">
              <a:spcBef>
                <a:spcPts val="0"/>
              </a:spcBef>
              <a:spcAft>
                <a:spcPts val="0"/>
              </a:spcAft>
              <a:buClr>
                <a:schemeClr val="dk2"/>
              </a:buClr>
              <a:buSzPts val="1800"/>
              <a:buFont typeface="IBM Plex Sans"/>
              <a:buNone/>
              <a:defRPr sz="1800">
                <a:solidFill>
                  <a:schemeClr val="dk2"/>
                </a:solidFill>
              </a:defRPr>
            </a:lvl8pPr>
            <a:lvl9pPr lvl="8" algn="ctr">
              <a:spcBef>
                <a:spcPts val="0"/>
              </a:spcBef>
              <a:spcAft>
                <a:spcPts val="0"/>
              </a:spcAft>
              <a:buClr>
                <a:schemeClr val="dk2"/>
              </a:buClr>
              <a:buSzPts val="1800"/>
              <a:buFont typeface="IBM Plex Sans"/>
              <a:buNone/>
              <a:defRPr sz="1800">
                <a:solidFill>
                  <a:schemeClr val="dk2"/>
                </a:solidFill>
              </a:defRPr>
            </a:lvl9pPr>
          </a:lstStyle>
          <a:p/>
        </p:txBody>
      </p:sp>
      <p:sp>
        <p:nvSpPr>
          <p:cNvPr id="793" name="Google Shape;793;p41"/>
          <p:cNvSpPr txBox="1"/>
          <p:nvPr>
            <p:ph idx="17" type="title"/>
          </p:nvPr>
        </p:nvSpPr>
        <p:spPr>
          <a:xfrm>
            <a:off x="38100" y="319650"/>
            <a:ext cx="1827900" cy="520200"/>
          </a:xfrm>
          <a:prstGeom prst="rect">
            <a:avLst/>
          </a:prstGeom>
        </p:spPr>
        <p:txBody>
          <a:bodyPr anchorCtr="0" anchor="t" bIns="91425" lIns="182875" spcFirstLastPara="1" rIns="91425" wrap="square" tIns="91425">
            <a:noAutofit/>
          </a:bodyPr>
          <a:lstStyle>
            <a:lvl1pPr lvl="0">
              <a:spcBef>
                <a:spcPts val="0"/>
              </a:spcBef>
              <a:spcAft>
                <a:spcPts val="0"/>
              </a:spcAft>
              <a:buNone/>
              <a:defRPr sz="1600">
                <a:solidFill>
                  <a:schemeClr val="accent6"/>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6"/>
                </a:solidFill>
              </a:defRPr>
            </a:lvl2pPr>
            <a:lvl3pPr lvl="2">
              <a:lnSpc>
                <a:spcPct val="115000"/>
              </a:lnSpc>
              <a:spcBef>
                <a:spcPts val="0"/>
              </a:spcBef>
              <a:spcAft>
                <a:spcPts val="0"/>
              </a:spcAft>
              <a:buNone/>
              <a:defRPr sz="1800">
                <a:solidFill>
                  <a:schemeClr val="accent6"/>
                </a:solidFill>
              </a:defRPr>
            </a:lvl3pPr>
            <a:lvl4pPr lvl="3">
              <a:lnSpc>
                <a:spcPct val="115000"/>
              </a:lnSpc>
              <a:spcBef>
                <a:spcPts val="0"/>
              </a:spcBef>
              <a:spcAft>
                <a:spcPts val="0"/>
              </a:spcAft>
              <a:buNone/>
              <a:defRPr sz="1800">
                <a:solidFill>
                  <a:schemeClr val="accent6"/>
                </a:solidFill>
              </a:defRPr>
            </a:lvl4pPr>
            <a:lvl5pPr lvl="4">
              <a:lnSpc>
                <a:spcPct val="115000"/>
              </a:lnSpc>
              <a:spcBef>
                <a:spcPts val="0"/>
              </a:spcBef>
              <a:spcAft>
                <a:spcPts val="0"/>
              </a:spcAft>
              <a:buNone/>
              <a:defRPr sz="1800">
                <a:solidFill>
                  <a:schemeClr val="accent6"/>
                </a:solidFill>
              </a:defRPr>
            </a:lvl5pPr>
            <a:lvl6pPr lvl="5">
              <a:lnSpc>
                <a:spcPct val="115000"/>
              </a:lnSpc>
              <a:spcBef>
                <a:spcPts val="0"/>
              </a:spcBef>
              <a:spcAft>
                <a:spcPts val="0"/>
              </a:spcAft>
              <a:buNone/>
              <a:defRPr sz="1800">
                <a:solidFill>
                  <a:schemeClr val="accent6"/>
                </a:solidFill>
              </a:defRPr>
            </a:lvl6pPr>
            <a:lvl7pPr lvl="6">
              <a:lnSpc>
                <a:spcPct val="115000"/>
              </a:lnSpc>
              <a:spcBef>
                <a:spcPts val="0"/>
              </a:spcBef>
              <a:spcAft>
                <a:spcPts val="0"/>
              </a:spcAft>
              <a:buNone/>
              <a:defRPr sz="1800">
                <a:solidFill>
                  <a:schemeClr val="accent6"/>
                </a:solidFill>
              </a:defRPr>
            </a:lvl7pPr>
            <a:lvl8pPr lvl="7">
              <a:lnSpc>
                <a:spcPct val="115000"/>
              </a:lnSpc>
              <a:spcBef>
                <a:spcPts val="0"/>
              </a:spcBef>
              <a:spcAft>
                <a:spcPts val="0"/>
              </a:spcAft>
              <a:buNone/>
              <a:defRPr sz="1800">
                <a:solidFill>
                  <a:schemeClr val="accent6"/>
                </a:solidFill>
              </a:defRPr>
            </a:lvl8pPr>
            <a:lvl9pPr lvl="8">
              <a:lnSpc>
                <a:spcPct val="115000"/>
              </a:lnSpc>
              <a:spcBef>
                <a:spcPts val="0"/>
              </a:spcBef>
              <a:spcAft>
                <a:spcPts val="0"/>
              </a:spcAft>
              <a:buNone/>
              <a:defRPr sz="1800">
                <a:solidFill>
                  <a:schemeClr val="accent6"/>
                </a:solidFill>
              </a:defRPr>
            </a:lvl9pPr>
          </a:lstStyle>
          <a:p/>
        </p:txBody>
      </p:sp>
      <p:sp>
        <p:nvSpPr>
          <p:cNvPr id="794" name="Google Shape;794;p41"/>
          <p:cNvSpPr txBox="1"/>
          <p:nvPr>
            <p:ph idx="18"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extLst>
    <p:ext uri="{DCECCB84-F9BA-43D5-87BE-67443E8EF086}">
      <p15:sldGuideLst>
        <p15:guide id="1" pos="4611">
          <p15:clr>
            <a:srgbClr val="E46962"/>
          </p15:clr>
        </p15:guide>
        <p15:guide id="2" pos="3431">
          <p15:clr>
            <a:srgbClr val="E46962"/>
          </p15:clr>
        </p15:guide>
        <p15:guide id="3" pos="2262">
          <p15:clr>
            <a:srgbClr val="E46962"/>
          </p15:clr>
        </p15:guide>
        <p15:guide id="4" pos="1173">
          <p15:clr>
            <a:srgbClr val="E46962"/>
          </p15:clr>
        </p15:guide>
        <p15:guide id="5" pos="1408">
          <p15:clr>
            <a:srgbClr val="E46962"/>
          </p15:clr>
        </p15:guide>
        <p15:guide id="6" pos="1175">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s with caption">
  <p:cSld name="BLANK_1_1_1_1_1_1_1_1_1_1_1_1_1_1_1_1_1_1_2">
    <p:bg>
      <p:bgPr>
        <a:solidFill>
          <a:schemeClr val="lt1"/>
        </a:solidFill>
      </p:bgPr>
    </p:bg>
    <p:spTree>
      <p:nvGrpSpPr>
        <p:cNvPr id="795" name="Shape 795"/>
        <p:cNvGrpSpPr/>
        <p:nvPr/>
      </p:nvGrpSpPr>
      <p:grpSpPr>
        <a:xfrm>
          <a:off x="0" y="0"/>
          <a:ext cx="0" cy="0"/>
          <a:chOff x="0" y="0"/>
          <a:chExt cx="0" cy="0"/>
        </a:xfrm>
      </p:grpSpPr>
      <p:sp>
        <p:nvSpPr>
          <p:cNvPr id="796" name="Google Shape;796;p42"/>
          <p:cNvSpPr txBox="1"/>
          <p:nvPr>
            <p:ph type="title"/>
          </p:nvPr>
        </p:nvSpPr>
        <p:spPr>
          <a:xfrm>
            <a:off x="38100" y="397750"/>
            <a:ext cx="1948200" cy="189300"/>
          </a:xfrm>
          <a:prstGeom prst="rect">
            <a:avLst/>
          </a:prstGeom>
        </p:spPr>
        <p:txBody>
          <a:bodyPr anchorCtr="0" anchor="t" bIns="91425" lIns="182875" spcFirstLastPara="1" rIns="91425" wrap="square" tIns="91425">
            <a:noAutofit/>
          </a:bodyPr>
          <a:lstStyle>
            <a:lvl1pPr lvl="0">
              <a:lnSpc>
                <a:spcPct val="70000"/>
              </a:lnSpc>
              <a:spcBef>
                <a:spcPts val="0"/>
              </a:spcBef>
              <a:spcAft>
                <a:spcPts val="0"/>
              </a:spcAft>
              <a:buNone/>
              <a:defRPr sz="1200">
                <a:solidFill>
                  <a:schemeClr val="dk2"/>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grpSp>
        <p:nvGrpSpPr>
          <p:cNvPr id="797" name="Google Shape;797;p42"/>
          <p:cNvGrpSpPr/>
          <p:nvPr/>
        </p:nvGrpSpPr>
        <p:grpSpPr>
          <a:xfrm rot="10800000">
            <a:off x="5657179" y="-1"/>
            <a:ext cx="3486840" cy="2906092"/>
            <a:chOff x="312900" y="2793625"/>
            <a:chExt cx="2221200" cy="1851250"/>
          </a:xfrm>
        </p:grpSpPr>
        <p:grpSp>
          <p:nvGrpSpPr>
            <p:cNvPr id="798" name="Google Shape;798;p42"/>
            <p:cNvGrpSpPr/>
            <p:nvPr/>
          </p:nvGrpSpPr>
          <p:grpSpPr>
            <a:xfrm>
              <a:off x="312900" y="2793625"/>
              <a:ext cx="1851000" cy="1851250"/>
              <a:chOff x="461225" y="3249175"/>
              <a:chExt cx="1851000" cy="1851250"/>
            </a:xfrm>
          </p:grpSpPr>
          <p:grpSp>
            <p:nvGrpSpPr>
              <p:cNvPr id="799" name="Google Shape;799;p42"/>
              <p:cNvGrpSpPr/>
              <p:nvPr/>
            </p:nvGrpSpPr>
            <p:grpSpPr>
              <a:xfrm>
                <a:off x="461225" y="3249175"/>
                <a:ext cx="1851000" cy="370200"/>
                <a:chOff x="461225" y="3249175"/>
                <a:chExt cx="1851000" cy="370200"/>
              </a:xfrm>
            </p:grpSpPr>
            <p:sp>
              <p:nvSpPr>
                <p:cNvPr id="800" name="Google Shape;800;p42"/>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01" name="Google Shape;801;p42"/>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02" name="Google Shape;802;p42"/>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03" name="Google Shape;803;p42"/>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804" name="Google Shape;804;p42"/>
              <p:cNvGrpSpPr/>
              <p:nvPr/>
            </p:nvGrpSpPr>
            <p:grpSpPr>
              <a:xfrm>
                <a:off x="461225" y="3619500"/>
                <a:ext cx="1851000" cy="370200"/>
                <a:chOff x="461225" y="3249175"/>
                <a:chExt cx="1851000" cy="370200"/>
              </a:xfrm>
            </p:grpSpPr>
            <p:sp>
              <p:nvSpPr>
                <p:cNvPr id="805" name="Google Shape;805;p42"/>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06" name="Google Shape;806;p42"/>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07" name="Google Shape;807;p42"/>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08" name="Google Shape;808;p42"/>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09" name="Google Shape;809;p42"/>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810" name="Google Shape;810;p42"/>
              <p:cNvGrpSpPr/>
              <p:nvPr/>
            </p:nvGrpSpPr>
            <p:grpSpPr>
              <a:xfrm>
                <a:off x="461225" y="3989700"/>
                <a:ext cx="1480800" cy="1110725"/>
                <a:chOff x="461225" y="3249175"/>
                <a:chExt cx="1480800" cy="1110725"/>
              </a:xfrm>
            </p:grpSpPr>
            <p:sp>
              <p:nvSpPr>
                <p:cNvPr id="811" name="Google Shape;811;p42"/>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12" name="Google Shape;812;p42"/>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13" name="Google Shape;813;p42"/>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14" name="Google Shape;814;p42"/>
                <p:cNvSpPr/>
                <p:nvPr/>
              </p:nvSpPr>
              <p:spPr>
                <a:xfrm>
                  <a:off x="1201625" y="398970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815" name="Google Shape;815;p42"/>
              <p:cNvGrpSpPr/>
              <p:nvPr/>
            </p:nvGrpSpPr>
            <p:grpSpPr>
              <a:xfrm>
                <a:off x="831425" y="4360025"/>
                <a:ext cx="1480800" cy="370200"/>
                <a:chOff x="831425" y="3249175"/>
                <a:chExt cx="1480800" cy="370200"/>
              </a:xfrm>
            </p:grpSpPr>
            <p:sp>
              <p:nvSpPr>
                <p:cNvPr id="816" name="Google Shape;816;p42"/>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17" name="Google Shape;817;p42"/>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18" name="Google Shape;818;p42"/>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819" name="Google Shape;819;p42"/>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820" name="Google Shape;820;p42"/>
            <p:cNvSpPr/>
            <p:nvPr/>
          </p:nvSpPr>
          <p:spPr>
            <a:xfrm>
              <a:off x="2163900" y="279362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821" name="Google Shape;821;p42"/>
          <p:cNvSpPr/>
          <p:nvPr>
            <p:ph idx="2" type="pic"/>
          </p:nvPr>
        </p:nvSpPr>
        <p:spPr>
          <a:xfrm>
            <a:off x="1200750" y="984738"/>
            <a:ext cx="1649400" cy="1649400"/>
          </a:xfrm>
          <a:prstGeom prst="ellipse">
            <a:avLst/>
          </a:prstGeom>
          <a:noFill/>
          <a:ln>
            <a:noFill/>
          </a:ln>
        </p:spPr>
      </p:sp>
      <p:sp>
        <p:nvSpPr>
          <p:cNvPr id="822" name="Google Shape;822;p42"/>
          <p:cNvSpPr/>
          <p:nvPr>
            <p:ph idx="3" type="pic"/>
          </p:nvPr>
        </p:nvSpPr>
        <p:spPr>
          <a:xfrm>
            <a:off x="3747300" y="921988"/>
            <a:ext cx="1649400" cy="1649400"/>
          </a:xfrm>
          <a:prstGeom prst="ellipse">
            <a:avLst/>
          </a:prstGeom>
          <a:noFill/>
          <a:ln>
            <a:noFill/>
          </a:ln>
        </p:spPr>
      </p:sp>
      <p:sp>
        <p:nvSpPr>
          <p:cNvPr id="823" name="Google Shape;823;p42"/>
          <p:cNvSpPr/>
          <p:nvPr>
            <p:ph idx="4" type="pic"/>
          </p:nvPr>
        </p:nvSpPr>
        <p:spPr>
          <a:xfrm>
            <a:off x="6080650" y="941438"/>
            <a:ext cx="1649400" cy="1649400"/>
          </a:xfrm>
          <a:prstGeom prst="ellipse">
            <a:avLst/>
          </a:prstGeom>
          <a:noFill/>
          <a:ln>
            <a:noFill/>
          </a:ln>
        </p:spPr>
      </p:sp>
      <p:sp>
        <p:nvSpPr>
          <p:cNvPr id="824" name="Google Shape;824;p42"/>
          <p:cNvSpPr txBox="1"/>
          <p:nvPr>
            <p:ph idx="1" type="subTitle"/>
          </p:nvPr>
        </p:nvSpPr>
        <p:spPr>
          <a:xfrm>
            <a:off x="947750" y="3353900"/>
            <a:ext cx="2086800" cy="13476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825" name="Google Shape;825;p42"/>
          <p:cNvSpPr txBox="1"/>
          <p:nvPr>
            <p:ph idx="5" type="title"/>
          </p:nvPr>
        </p:nvSpPr>
        <p:spPr>
          <a:xfrm>
            <a:off x="1111850" y="3061625"/>
            <a:ext cx="1758600" cy="2733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826" name="Google Shape;826;p42"/>
          <p:cNvSpPr txBox="1"/>
          <p:nvPr>
            <p:ph idx="6" type="subTitle"/>
          </p:nvPr>
        </p:nvSpPr>
        <p:spPr>
          <a:xfrm>
            <a:off x="3528600" y="3353900"/>
            <a:ext cx="2086800" cy="13476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827" name="Google Shape;827;p42"/>
          <p:cNvSpPr txBox="1"/>
          <p:nvPr>
            <p:ph idx="7" type="title"/>
          </p:nvPr>
        </p:nvSpPr>
        <p:spPr>
          <a:xfrm>
            <a:off x="3692700" y="3061625"/>
            <a:ext cx="1758600" cy="2733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828" name="Google Shape;828;p42"/>
          <p:cNvSpPr txBox="1"/>
          <p:nvPr>
            <p:ph idx="8" type="subTitle"/>
          </p:nvPr>
        </p:nvSpPr>
        <p:spPr>
          <a:xfrm>
            <a:off x="5861950" y="3353900"/>
            <a:ext cx="2086800" cy="13476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829" name="Google Shape;829;p42"/>
          <p:cNvSpPr txBox="1"/>
          <p:nvPr>
            <p:ph idx="9" type="title"/>
          </p:nvPr>
        </p:nvSpPr>
        <p:spPr>
          <a:xfrm>
            <a:off x="6026050" y="3061625"/>
            <a:ext cx="1758600" cy="2733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830" name="Google Shape;830;p42"/>
          <p:cNvSpPr txBox="1"/>
          <p:nvPr>
            <p:ph idx="13"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831" name="Google Shape;831;p42"/>
          <p:cNvSpPr txBox="1"/>
          <p:nvPr>
            <p:ph idx="14"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32" name="Shape 832"/>
        <p:cNvGrpSpPr/>
        <p:nvPr/>
      </p:nvGrpSpPr>
      <p:grpSpPr>
        <a:xfrm>
          <a:off x="0" y="0"/>
          <a:ext cx="0" cy="0"/>
          <a:chOff x="0" y="0"/>
          <a:chExt cx="0" cy="0"/>
        </a:xfrm>
      </p:grpSpPr>
      <p:sp>
        <p:nvSpPr>
          <p:cNvPr id="833" name="Google Shape;833;p4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834" name="Google Shape;834;p4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835" name="Shape 835"/>
        <p:cNvGrpSpPr/>
        <p:nvPr/>
      </p:nvGrpSpPr>
      <p:grpSpPr>
        <a:xfrm>
          <a:off x="0" y="0"/>
          <a:ext cx="0" cy="0"/>
          <a:chOff x="0" y="0"/>
          <a:chExt cx="0" cy="0"/>
        </a:xfrm>
      </p:grpSpPr>
      <p:sp>
        <p:nvSpPr>
          <p:cNvPr id="836" name="Google Shape;836;p4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837" name="Shape 837"/>
        <p:cNvGrpSpPr/>
        <p:nvPr/>
      </p:nvGrpSpPr>
      <p:grpSpPr>
        <a:xfrm>
          <a:off x="0" y="0"/>
          <a:ext cx="0" cy="0"/>
          <a:chOff x="0" y="0"/>
          <a:chExt cx="0" cy="0"/>
        </a:xfrm>
      </p:grpSpPr>
      <p:sp>
        <p:nvSpPr>
          <p:cNvPr id="838" name="Google Shape;838;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39" name="Google Shape;839;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840" name="Shape 840"/>
        <p:cNvGrpSpPr/>
        <p:nvPr/>
      </p:nvGrpSpPr>
      <p:grpSpPr>
        <a:xfrm>
          <a:off x="0" y="0"/>
          <a:ext cx="0" cy="0"/>
          <a:chOff x="0" y="0"/>
          <a:chExt cx="0" cy="0"/>
        </a:xfrm>
      </p:grpSpPr>
      <p:sp>
        <p:nvSpPr>
          <p:cNvPr id="841" name="Google Shape;841;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42" name="Google Shape;842;p4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843" name="Google Shape;843;p46"/>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44" name="Shape 844"/>
        <p:cNvGrpSpPr/>
        <p:nvPr/>
      </p:nvGrpSpPr>
      <p:grpSpPr>
        <a:xfrm>
          <a:off x="0" y="0"/>
          <a:ext cx="0" cy="0"/>
          <a:chOff x="0" y="0"/>
          <a:chExt cx="0" cy="0"/>
        </a:xfrm>
      </p:grpSpPr>
      <p:sp>
        <p:nvSpPr>
          <p:cNvPr id="845" name="Google Shape;845;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846" name="Shape 846"/>
        <p:cNvGrpSpPr/>
        <p:nvPr/>
      </p:nvGrpSpPr>
      <p:grpSpPr>
        <a:xfrm>
          <a:off x="0" y="0"/>
          <a:ext cx="0" cy="0"/>
          <a:chOff x="0" y="0"/>
          <a:chExt cx="0" cy="0"/>
        </a:xfrm>
      </p:grpSpPr>
      <p:sp>
        <p:nvSpPr>
          <p:cNvPr id="847" name="Google Shape;847;p48"/>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48" name="Google Shape;848;p48"/>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849" name="Shape 849"/>
        <p:cNvGrpSpPr/>
        <p:nvPr/>
      </p:nvGrpSpPr>
      <p:grpSpPr>
        <a:xfrm>
          <a:off x="0" y="0"/>
          <a:ext cx="0" cy="0"/>
          <a:chOff x="0" y="0"/>
          <a:chExt cx="0" cy="0"/>
        </a:xfrm>
      </p:grpSpPr>
      <p:sp>
        <p:nvSpPr>
          <p:cNvPr id="850" name="Google Shape;850;p49"/>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851" name="Shape 851"/>
        <p:cNvGrpSpPr/>
        <p:nvPr/>
      </p:nvGrpSpPr>
      <p:grpSpPr>
        <a:xfrm>
          <a:off x="0" y="0"/>
          <a:ext cx="0" cy="0"/>
          <a:chOff x="0" y="0"/>
          <a:chExt cx="0" cy="0"/>
        </a:xfrm>
      </p:grpSpPr>
      <p:sp>
        <p:nvSpPr>
          <p:cNvPr id="852" name="Google Shape;852;p5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53" name="Google Shape;853;p50"/>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854" name="Google Shape;854;p5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855" name="Shape 855"/>
        <p:cNvGrpSpPr/>
        <p:nvPr/>
      </p:nvGrpSpPr>
      <p:grpSpPr>
        <a:xfrm>
          <a:off x="0" y="0"/>
          <a:ext cx="0" cy="0"/>
          <a:chOff x="0" y="0"/>
          <a:chExt cx="0" cy="0"/>
        </a:xfrm>
      </p:grpSpPr>
      <p:sp>
        <p:nvSpPr>
          <p:cNvPr id="856" name="Google Shape;856;p5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200"/>
              <a:buNone/>
              <a:defRPr/>
            </a:lvl1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857" name="Shape 857"/>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858" name="Shape 858"/>
        <p:cNvGrpSpPr/>
        <p:nvPr/>
      </p:nvGrpSpPr>
      <p:grpSpPr>
        <a:xfrm>
          <a:off x="0" y="0"/>
          <a:ext cx="0" cy="0"/>
          <a:chOff x="0" y="0"/>
          <a:chExt cx="0" cy="0"/>
        </a:xfrm>
      </p:grpSpPr>
      <p:sp>
        <p:nvSpPr>
          <p:cNvPr id="859" name="Google Shape;859;p53"/>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60" name="Google Shape;860;p53"/>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61" name="Google Shape;861;p53"/>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62" name="Google Shape;862;p53"/>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63" name="Google Shape;863;p53"/>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64" name="Google Shape;864;p53"/>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65" name="Google Shape;865;p53"/>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866" name="Shape 866"/>
        <p:cNvGrpSpPr/>
        <p:nvPr/>
      </p:nvGrpSpPr>
      <p:grpSpPr>
        <a:xfrm>
          <a:off x="0" y="0"/>
          <a:ext cx="0" cy="0"/>
          <a:chOff x="0" y="0"/>
          <a:chExt cx="0" cy="0"/>
        </a:xfrm>
      </p:grpSpPr>
      <p:sp>
        <p:nvSpPr>
          <p:cNvPr id="867" name="Google Shape;867;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68" name="Google Shape;868;p54"/>
          <p:cNvSpPr txBox="1"/>
          <p:nvPr>
            <p:ph idx="1" type="body"/>
          </p:nvPr>
        </p:nvSpPr>
        <p:spPr>
          <a:xfrm>
            <a:off x="311700" y="1152475"/>
            <a:ext cx="4473900" cy="3416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869" name="Google Shape;869;p54"/>
          <p:cNvSpPr/>
          <p:nvPr>
            <p:ph idx="2" type="pic"/>
          </p:nvPr>
        </p:nvSpPr>
        <p:spPr>
          <a:xfrm>
            <a:off x="4992024" y="1152775"/>
            <a:ext cx="3840300" cy="3416400"/>
          </a:xfrm>
          <a:prstGeom prst="rect">
            <a:avLst/>
          </a:prstGeom>
          <a:no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870" name="Shape 870"/>
        <p:cNvGrpSpPr/>
        <p:nvPr/>
      </p:nvGrpSpPr>
      <p:grpSpPr>
        <a:xfrm>
          <a:off x="0" y="0"/>
          <a:ext cx="0" cy="0"/>
          <a:chOff x="0" y="0"/>
          <a:chExt cx="0" cy="0"/>
        </a:xfrm>
      </p:grpSpPr>
      <p:sp>
        <p:nvSpPr>
          <p:cNvPr id="871" name="Google Shape;871;p55"/>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72" name="Google Shape;872;p55"/>
          <p:cNvSpPr txBox="1"/>
          <p:nvPr>
            <p:ph idx="1" type="body"/>
          </p:nvPr>
        </p:nvSpPr>
        <p:spPr>
          <a:xfrm>
            <a:off x="483150" y="2237788"/>
            <a:ext cx="36198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873" name="Google Shape;873;p55"/>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874" name="Google Shape;874;p55"/>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75" name="Google Shape;875;p55"/>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876" name="Shape 876"/>
        <p:cNvGrpSpPr/>
        <p:nvPr/>
      </p:nvGrpSpPr>
      <p:grpSpPr>
        <a:xfrm>
          <a:off x="0" y="0"/>
          <a:ext cx="0" cy="0"/>
          <a:chOff x="0" y="0"/>
          <a:chExt cx="0" cy="0"/>
        </a:xfrm>
      </p:grpSpPr>
      <p:sp>
        <p:nvSpPr>
          <p:cNvPr id="877" name="Google Shape;877;p56"/>
          <p:cNvSpPr txBox="1"/>
          <p:nvPr>
            <p:ph idx="1" type="body"/>
          </p:nvPr>
        </p:nvSpPr>
        <p:spPr>
          <a:xfrm>
            <a:off x="483175" y="2417500"/>
            <a:ext cx="24555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878" name="Google Shape;878;p56"/>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879" name="Google Shape;879;p56"/>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80" name="Google Shape;880;p56"/>
          <p:cNvSpPr txBox="1"/>
          <p:nvPr>
            <p:ph idx="3"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81" name="Google Shape;881;p56"/>
          <p:cNvSpPr txBox="1"/>
          <p:nvPr>
            <p:ph idx="4"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82" name="Google Shape;882;p56"/>
          <p:cNvSpPr txBox="1"/>
          <p:nvPr>
            <p:ph idx="5"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83" name="Google Shape;883;p56"/>
          <p:cNvSpPr txBox="1"/>
          <p:nvPr>
            <p:ph idx="6"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Four big ideas">
    <p:spTree>
      <p:nvGrpSpPr>
        <p:cNvPr id="884" name="Shape 884"/>
        <p:cNvGrpSpPr/>
        <p:nvPr/>
      </p:nvGrpSpPr>
      <p:grpSpPr>
        <a:xfrm>
          <a:off x="0" y="0"/>
          <a:ext cx="0" cy="0"/>
          <a:chOff x="0" y="0"/>
          <a:chExt cx="0" cy="0"/>
        </a:xfrm>
      </p:grpSpPr>
      <p:sp>
        <p:nvSpPr>
          <p:cNvPr id="885" name="Google Shape;885;p57"/>
          <p:cNvSpPr txBox="1"/>
          <p:nvPr>
            <p:ph idx="1" type="body"/>
          </p:nvPr>
        </p:nvSpPr>
        <p:spPr>
          <a:xfrm>
            <a:off x="366725" y="1759093"/>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886" name="Google Shape;886;p57"/>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887" name="Google Shape;887;p57"/>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888" name="Google Shape;888;p57"/>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889" name="Google Shape;889;p57"/>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90" name="Google Shape;890;p57"/>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91" name="Google Shape;891;p57"/>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92" name="Google Shape;892;p57"/>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93" name="Google Shape;893;p57"/>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894" name="Shape 894"/>
        <p:cNvGrpSpPr/>
        <p:nvPr/>
      </p:nvGrpSpPr>
      <p:grpSpPr>
        <a:xfrm>
          <a:off x="0" y="0"/>
          <a:ext cx="0" cy="0"/>
          <a:chOff x="0" y="0"/>
          <a:chExt cx="0" cy="0"/>
        </a:xfrm>
      </p:grpSpPr>
      <p:sp>
        <p:nvSpPr>
          <p:cNvPr id="895" name="Google Shape;895;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96" name="Google Shape;896;p58"/>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897" name="Shape 897"/>
        <p:cNvGrpSpPr/>
        <p:nvPr/>
      </p:nvGrpSpPr>
      <p:grpSpPr>
        <a:xfrm>
          <a:off x="0" y="0"/>
          <a:ext cx="0" cy="0"/>
          <a:chOff x="0" y="0"/>
          <a:chExt cx="0" cy="0"/>
        </a:xfrm>
      </p:grpSpPr>
      <p:sp>
        <p:nvSpPr>
          <p:cNvPr id="898" name="Google Shape;898;p59"/>
          <p:cNvSpPr txBox="1"/>
          <p:nvPr>
            <p:ph idx="1" type="body"/>
          </p:nvPr>
        </p:nvSpPr>
        <p:spPr>
          <a:xfrm>
            <a:off x="311700"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899" name="Google Shape;899;p59"/>
          <p:cNvSpPr/>
          <p:nvPr>
            <p:ph idx="2" type="pic"/>
          </p:nvPr>
        </p:nvSpPr>
        <p:spPr>
          <a:xfrm>
            <a:off x="4804825" y="1133300"/>
            <a:ext cx="4027500" cy="2392800"/>
          </a:xfrm>
          <a:prstGeom prst="rect">
            <a:avLst/>
          </a:prstGeom>
          <a:noFill/>
          <a:ln>
            <a:noFill/>
          </a:ln>
        </p:spPr>
      </p:sp>
      <p:sp>
        <p:nvSpPr>
          <p:cNvPr id="900" name="Google Shape;900;p59"/>
          <p:cNvSpPr/>
          <p:nvPr>
            <p:ph idx="3" type="pic"/>
          </p:nvPr>
        </p:nvSpPr>
        <p:spPr>
          <a:xfrm>
            <a:off x="311725" y="1133300"/>
            <a:ext cx="4027500" cy="2392800"/>
          </a:xfrm>
          <a:prstGeom prst="rect">
            <a:avLst/>
          </a:prstGeom>
          <a:noFill/>
          <a:ln>
            <a:noFill/>
          </a:ln>
        </p:spPr>
      </p:sp>
      <p:sp>
        <p:nvSpPr>
          <p:cNvPr id="901" name="Google Shape;901;p59"/>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902" name="Google Shape;902;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903" name="Google Shape;903;p59"/>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904" name="Google Shape;904;p59"/>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905" name="Shape 905"/>
        <p:cNvGrpSpPr/>
        <p:nvPr/>
      </p:nvGrpSpPr>
      <p:grpSpPr>
        <a:xfrm>
          <a:off x="0" y="0"/>
          <a:ext cx="0" cy="0"/>
          <a:chOff x="0" y="0"/>
          <a:chExt cx="0" cy="0"/>
        </a:xfrm>
      </p:grpSpPr>
      <p:sp>
        <p:nvSpPr>
          <p:cNvPr id="906" name="Google Shape;906;p60"/>
          <p:cNvSpPr txBox="1"/>
          <p:nvPr>
            <p:ph idx="1" type="body"/>
          </p:nvPr>
        </p:nvSpPr>
        <p:spPr>
          <a:xfrm>
            <a:off x="31170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907" name="Google Shape;907;p60"/>
          <p:cNvSpPr/>
          <p:nvPr>
            <p:ph idx="2" type="pic"/>
          </p:nvPr>
        </p:nvSpPr>
        <p:spPr>
          <a:xfrm>
            <a:off x="6205225" y="1128325"/>
            <a:ext cx="2627100" cy="2273100"/>
          </a:xfrm>
          <a:prstGeom prst="rect">
            <a:avLst/>
          </a:prstGeom>
          <a:noFill/>
          <a:ln>
            <a:noFill/>
          </a:ln>
        </p:spPr>
      </p:sp>
      <p:sp>
        <p:nvSpPr>
          <p:cNvPr id="908" name="Google Shape;908;p60"/>
          <p:cNvSpPr/>
          <p:nvPr>
            <p:ph idx="3" type="pic"/>
          </p:nvPr>
        </p:nvSpPr>
        <p:spPr>
          <a:xfrm>
            <a:off x="311725" y="1128325"/>
            <a:ext cx="2627100" cy="2273100"/>
          </a:xfrm>
          <a:prstGeom prst="rect">
            <a:avLst/>
          </a:prstGeom>
          <a:noFill/>
          <a:ln>
            <a:noFill/>
          </a:ln>
        </p:spPr>
      </p:sp>
      <p:sp>
        <p:nvSpPr>
          <p:cNvPr id="909" name="Google Shape;909;p60"/>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910" name="Google Shape;910;p60"/>
          <p:cNvSpPr/>
          <p:nvPr>
            <p:ph idx="5" type="pic"/>
          </p:nvPr>
        </p:nvSpPr>
        <p:spPr>
          <a:xfrm>
            <a:off x="3255250" y="1128325"/>
            <a:ext cx="2627100" cy="2273100"/>
          </a:xfrm>
          <a:prstGeom prst="rect">
            <a:avLst/>
          </a:prstGeom>
          <a:noFill/>
          <a:ln>
            <a:noFill/>
          </a:ln>
        </p:spPr>
      </p:sp>
      <p:sp>
        <p:nvSpPr>
          <p:cNvPr id="911" name="Google Shape;911;p60"/>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912" name="Google Shape;912;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913" name="Google Shape;913;p60"/>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914" name="Google Shape;914;p60"/>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915" name="Google Shape;915;p60"/>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916" name="Shape 916"/>
        <p:cNvGrpSpPr/>
        <p:nvPr/>
      </p:nvGrpSpPr>
      <p:grpSpPr>
        <a:xfrm>
          <a:off x="0" y="0"/>
          <a:ext cx="0" cy="0"/>
          <a:chOff x="0" y="0"/>
          <a:chExt cx="0" cy="0"/>
        </a:xfrm>
      </p:grpSpPr>
      <p:sp>
        <p:nvSpPr>
          <p:cNvPr id="917" name="Google Shape;917;p61"/>
          <p:cNvSpPr/>
          <p:nvPr>
            <p:ph idx="2" type="pic"/>
          </p:nvPr>
        </p:nvSpPr>
        <p:spPr>
          <a:xfrm>
            <a:off x="311700" y="445025"/>
            <a:ext cx="8520600" cy="42183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918" name="Shape 918"/>
        <p:cNvGrpSpPr/>
        <p:nvPr/>
      </p:nvGrpSpPr>
      <p:grpSpPr>
        <a:xfrm>
          <a:off x="0" y="0"/>
          <a:ext cx="0" cy="0"/>
          <a:chOff x="0" y="0"/>
          <a:chExt cx="0" cy="0"/>
        </a:xfrm>
      </p:grpSpPr>
      <p:sp>
        <p:nvSpPr>
          <p:cNvPr id="919" name="Google Shape;919;p62"/>
          <p:cNvSpPr/>
          <p:nvPr>
            <p:ph idx="2" type="pic"/>
          </p:nvPr>
        </p:nvSpPr>
        <p:spPr>
          <a:xfrm>
            <a:off x="3389600" y="118913"/>
            <a:ext cx="1643700" cy="1535100"/>
          </a:xfrm>
          <a:prstGeom prst="rect">
            <a:avLst/>
          </a:prstGeom>
          <a:noFill/>
          <a:ln>
            <a:noFill/>
          </a:ln>
        </p:spPr>
      </p:sp>
      <p:sp>
        <p:nvSpPr>
          <p:cNvPr id="920" name="Google Shape;920;p62"/>
          <p:cNvSpPr/>
          <p:nvPr>
            <p:ph idx="3" type="pic"/>
          </p:nvPr>
        </p:nvSpPr>
        <p:spPr>
          <a:xfrm>
            <a:off x="5195935" y="118913"/>
            <a:ext cx="1643700" cy="1535100"/>
          </a:xfrm>
          <a:prstGeom prst="rect">
            <a:avLst/>
          </a:prstGeom>
          <a:noFill/>
          <a:ln>
            <a:noFill/>
          </a:ln>
        </p:spPr>
      </p:sp>
      <p:sp>
        <p:nvSpPr>
          <p:cNvPr id="921" name="Google Shape;921;p62"/>
          <p:cNvSpPr/>
          <p:nvPr>
            <p:ph idx="4" type="pic"/>
          </p:nvPr>
        </p:nvSpPr>
        <p:spPr>
          <a:xfrm>
            <a:off x="7002270" y="118913"/>
            <a:ext cx="1643700" cy="1535100"/>
          </a:xfrm>
          <a:prstGeom prst="rect">
            <a:avLst/>
          </a:prstGeom>
          <a:noFill/>
          <a:ln>
            <a:noFill/>
          </a:ln>
        </p:spPr>
      </p:sp>
      <p:sp>
        <p:nvSpPr>
          <p:cNvPr id="922" name="Google Shape;922;p62"/>
          <p:cNvSpPr/>
          <p:nvPr>
            <p:ph idx="5" type="pic"/>
          </p:nvPr>
        </p:nvSpPr>
        <p:spPr>
          <a:xfrm>
            <a:off x="3389588" y="1804212"/>
            <a:ext cx="1643700" cy="1535100"/>
          </a:xfrm>
          <a:prstGeom prst="rect">
            <a:avLst/>
          </a:prstGeom>
          <a:noFill/>
          <a:ln>
            <a:noFill/>
          </a:ln>
        </p:spPr>
      </p:sp>
      <p:sp>
        <p:nvSpPr>
          <p:cNvPr id="923" name="Google Shape;923;p62"/>
          <p:cNvSpPr/>
          <p:nvPr>
            <p:ph idx="6" type="pic"/>
          </p:nvPr>
        </p:nvSpPr>
        <p:spPr>
          <a:xfrm>
            <a:off x="5195922" y="1804212"/>
            <a:ext cx="1643700" cy="1535100"/>
          </a:xfrm>
          <a:prstGeom prst="rect">
            <a:avLst/>
          </a:prstGeom>
          <a:noFill/>
          <a:ln>
            <a:noFill/>
          </a:ln>
        </p:spPr>
      </p:sp>
      <p:sp>
        <p:nvSpPr>
          <p:cNvPr id="924" name="Google Shape;924;p62"/>
          <p:cNvSpPr/>
          <p:nvPr>
            <p:ph idx="7" type="pic"/>
          </p:nvPr>
        </p:nvSpPr>
        <p:spPr>
          <a:xfrm>
            <a:off x="7002257" y="1804212"/>
            <a:ext cx="1643700" cy="1535100"/>
          </a:xfrm>
          <a:prstGeom prst="rect">
            <a:avLst/>
          </a:prstGeom>
          <a:noFill/>
          <a:ln>
            <a:noFill/>
          </a:ln>
        </p:spPr>
      </p:sp>
      <p:sp>
        <p:nvSpPr>
          <p:cNvPr id="925" name="Google Shape;925;p62"/>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926" name="Google Shape;926;p62"/>
          <p:cNvSpPr/>
          <p:nvPr>
            <p:ph idx="8" type="pic"/>
          </p:nvPr>
        </p:nvSpPr>
        <p:spPr>
          <a:xfrm>
            <a:off x="3389588" y="3489487"/>
            <a:ext cx="1643700" cy="1535100"/>
          </a:xfrm>
          <a:prstGeom prst="rect">
            <a:avLst/>
          </a:prstGeom>
          <a:noFill/>
          <a:ln>
            <a:noFill/>
          </a:ln>
        </p:spPr>
      </p:sp>
      <p:sp>
        <p:nvSpPr>
          <p:cNvPr id="927" name="Google Shape;927;p62"/>
          <p:cNvSpPr/>
          <p:nvPr>
            <p:ph idx="9" type="pic"/>
          </p:nvPr>
        </p:nvSpPr>
        <p:spPr>
          <a:xfrm>
            <a:off x="5195922" y="3489487"/>
            <a:ext cx="1643700" cy="1535100"/>
          </a:xfrm>
          <a:prstGeom prst="rect">
            <a:avLst/>
          </a:prstGeom>
          <a:noFill/>
          <a:ln>
            <a:noFill/>
          </a:ln>
        </p:spPr>
      </p:sp>
      <p:sp>
        <p:nvSpPr>
          <p:cNvPr id="928" name="Google Shape;928;p62"/>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929" name="Shape 929"/>
        <p:cNvGrpSpPr/>
        <p:nvPr/>
      </p:nvGrpSpPr>
      <p:grpSpPr>
        <a:xfrm>
          <a:off x="0" y="0"/>
          <a:ext cx="0" cy="0"/>
          <a:chOff x="0" y="0"/>
          <a:chExt cx="0" cy="0"/>
        </a:xfrm>
      </p:grpSpPr>
      <p:sp>
        <p:nvSpPr>
          <p:cNvPr id="930" name="Google Shape;930;p63"/>
          <p:cNvSpPr txBox="1"/>
          <p:nvPr>
            <p:ph type="title"/>
          </p:nvPr>
        </p:nvSpPr>
        <p:spPr>
          <a:xfrm>
            <a:off x="457200" y="590550"/>
            <a:ext cx="8229600" cy="743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006096"/>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31" name="Google Shape;931;p63"/>
          <p:cNvSpPr txBox="1"/>
          <p:nvPr>
            <p:ph idx="1" type="body"/>
          </p:nvPr>
        </p:nvSpPr>
        <p:spPr>
          <a:xfrm>
            <a:off x="457200" y="1619250"/>
            <a:ext cx="8229600" cy="26511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rgbClr val="006096"/>
              </a:buClr>
              <a:buSzPts val="1800"/>
              <a:buChar char="•"/>
              <a:defRPr>
                <a:solidFill>
                  <a:srgbClr val="006096"/>
                </a:solidFill>
              </a:defRPr>
            </a:lvl1pPr>
            <a:lvl2pPr indent="-342900" lvl="1" marL="914400" algn="l">
              <a:lnSpc>
                <a:spcPct val="100000"/>
              </a:lnSpc>
              <a:spcBef>
                <a:spcPts val="360"/>
              </a:spcBef>
              <a:spcAft>
                <a:spcPts val="0"/>
              </a:spcAft>
              <a:buClr>
                <a:srgbClr val="006096"/>
              </a:buClr>
              <a:buSzPts val="1800"/>
              <a:buChar char="–"/>
              <a:defRPr>
                <a:solidFill>
                  <a:srgbClr val="006096"/>
                </a:solidFill>
              </a:defRPr>
            </a:lvl2pPr>
            <a:lvl3pPr indent="-342900" lvl="2" marL="1371600" algn="l">
              <a:lnSpc>
                <a:spcPct val="100000"/>
              </a:lnSpc>
              <a:spcBef>
                <a:spcPts val="360"/>
              </a:spcBef>
              <a:spcAft>
                <a:spcPts val="0"/>
              </a:spcAft>
              <a:buClr>
                <a:srgbClr val="006096"/>
              </a:buClr>
              <a:buSzPts val="1800"/>
              <a:buChar char="•"/>
              <a:defRPr>
                <a:solidFill>
                  <a:srgbClr val="006096"/>
                </a:solidFill>
              </a:defRPr>
            </a:lvl3pPr>
            <a:lvl4pPr indent="-342900" lvl="3" marL="1828800" algn="l">
              <a:lnSpc>
                <a:spcPct val="100000"/>
              </a:lnSpc>
              <a:spcBef>
                <a:spcPts val="360"/>
              </a:spcBef>
              <a:spcAft>
                <a:spcPts val="0"/>
              </a:spcAft>
              <a:buClr>
                <a:srgbClr val="006096"/>
              </a:buClr>
              <a:buSzPts val="1800"/>
              <a:buChar char="–"/>
              <a:defRPr>
                <a:solidFill>
                  <a:srgbClr val="006096"/>
                </a:solidFill>
              </a:defRPr>
            </a:lvl4pPr>
            <a:lvl5pPr indent="-342900" lvl="4" marL="2286000" algn="l">
              <a:lnSpc>
                <a:spcPct val="100000"/>
              </a:lnSpc>
              <a:spcBef>
                <a:spcPts val="360"/>
              </a:spcBef>
              <a:spcAft>
                <a:spcPts val="0"/>
              </a:spcAft>
              <a:buClr>
                <a:srgbClr val="006096"/>
              </a:buClr>
              <a:buSzPts val="1800"/>
              <a:buChar char="»"/>
              <a:defRPr>
                <a:solidFill>
                  <a:srgbClr val="006096"/>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32" name="Google Shape;932;p63"/>
          <p:cNvSpPr txBox="1"/>
          <p:nvPr>
            <p:ph idx="12" type="sldNum"/>
          </p:nvPr>
        </p:nvSpPr>
        <p:spPr>
          <a:xfrm>
            <a:off x="3505200" y="4767263"/>
            <a:ext cx="2133600" cy="274500"/>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rgbClr val="006096"/>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rgbClr val="006096"/>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rgbClr val="006096"/>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rgbClr val="006096"/>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rgbClr val="006096"/>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rgbClr val="006096"/>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rgbClr val="006096"/>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rgbClr val="006096"/>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rgbClr val="00609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blipFill>
          <a:blip r:embed="rId2">
            <a:alphaModFix/>
          </a:blip>
          <a:stretch>
            <a:fillRect/>
          </a:stretch>
        </a:blipFill>
      </p:bgPr>
    </p:bg>
    <p:spTree>
      <p:nvGrpSpPr>
        <p:cNvPr id="933" name="Shape 933"/>
        <p:cNvGrpSpPr/>
        <p:nvPr/>
      </p:nvGrpSpPr>
      <p:grpSpPr>
        <a:xfrm>
          <a:off x="0" y="0"/>
          <a:ext cx="0" cy="0"/>
          <a:chOff x="0" y="0"/>
          <a:chExt cx="0" cy="0"/>
        </a:xfrm>
      </p:grpSpPr>
      <p:sp>
        <p:nvSpPr>
          <p:cNvPr id="934" name="Google Shape;934;p64"/>
          <p:cNvSpPr txBox="1"/>
          <p:nvPr>
            <p:ph type="title"/>
          </p:nvPr>
        </p:nvSpPr>
        <p:spPr>
          <a:xfrm>
            <a:off x="457200" y="514350"/>
            <a:ext cx="8229600" cy="743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006096"/>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35" name="Google Shape;935;p64"/>
          <p:cNvSpPr txBox="1"/>
          <p:nvPr>
            <p:ph idx="1" type="body"/>
          </p:nvPr>
        </p:nvSpPr>
        <p:spPr>
          <a:xfrm>
            <a:off x="457200" y="1409701"/>
            <a:ext cx="4038600" cy="26859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rgbClr val="006096"/>
              </a:buClr>
              <a:buSzPts val="2800"/>
              <a:buChar char="•"/>
              <a:defRPr sz="2800">
                <a:solidFill>
                  <a:srgbClr val="006096"/>
                </a:solidFill>
              </a:defRPr>
            </a:lvl1pPr>
            <a:lvl2pPr indent="-381000" lvl="1" marL="914400" algn="l">
              <a:lnSpc>
                <a:spcPct val="100000"/>
              </a:lnSpc>
              <a:spcBef>
                <a:spcPts val="480"/>
              </a:spcBef>
              <a:spcAft>
                <a:spcPts val="0"/>
              </a:spcAft>
              <a:buClr>
                <a:schemeClr val="lt1"/>
              </a:buClr>
              <a:buSzPts val="2400"/>
              <a:buChar char="–"/>
              <a:defRPr sz="2400"/>
            </a:lvl2pPr>
            <a:lvl3pPr indent="-355600" lvl="2" marL="1371600" algn="l">
              <a:lnSpc>
                <a:spcPct val="100000"/>
              </a:lnSpc>
              <a:spcBef>
                <a:spcPts val="400"/>
              </a:spcBef>
              <a:spcAft>
                <a:spcPts val="0"/>
              </a:spcAft>
              <a:buClr>
                <a:schemeClr val="lt1"/>
              </a:buClr>
              <a:buSzPts val="2000"/>
              <a:buChar char="•"/>
              <a:defRPr sz="2000"/>
            </a:lvl3pPr>
            <a:lvl4pPr indent="-342900" lvl="3" marL="1828800" algn="l">
              <a:lnSpc>
                <a:spcPct val="100000"/>
              </a:lnSpc>
              <a:spcBef>
                <a:spcPts val="360"/>
              </a:spcBef>
              <a:spcAft>
                <a:spcPts val="0"/>
              </a:spcAft>
              <a:buClr>
                <a:schemeClr val="lt1"/>
              </a:buClr>
              <a:buSzPts val="1800"/>
              <a:buChar char="–"/>
              <a:defRPr sz="1800"/>
            </a:lvl4pPr>
            <a:lvl5pPr indent="-342900" lvl="4" marL="2286000" algn="l">
              <a:lnSpc>
                <a:spcPct val="100000"/>
              </a:lnSpc>
              <a:spcBef>
                <a:spcPts val="360"/>
              </a:spcBef>
              <a:spcAft>
                <a:spcPts val="0"/>
              </a:spcAft>
              <a:buClr>
                <a:schemeClr val="lt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936" name="Google Shape;936;p64"/>
          <p:cNvSpPr txBox="1"/>
          <p:nvPr>
            <p:ph idx="2" type="body"/>
          </p:nvPr>
        </p:nvSpPr>
        <p:spPr>
          <a:xfrm>
            <a:off x="4648200" y="1409701"/>
            <a:ext cx="4038600" cy="26859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rgbClr val="006096"/>
              </a:buClr>
              <a:buSzPts val="2800"/>
              <a:buChar char="•"/>
              <a:defRPr sz="2800">
                <a:solidFill>
                  <a:srgbClr val="006096"/>
                </a:solidFill>
              </a:defRPr>
            </a:lvl1pPr>
            <a:lvl2pPr indent="-381000" lvl="1" marL="914400" algn="l">
              <a:lnSpc>
                <a:spcPct val="100000"/>
              </a:lnSpc>
              <a:spcBef>
                <a:spcPts val="480"/>
              </a:spcBef>
              <a:spcAft>
                <a:spcPts val="0"/>
              </a:spcAft>
              <a:buClr>
                <a:schemeClr val="lt1"/>
              </a:buClr>
              <a:buSzPts val="2400"/>
              <a:buChar char="–"/>
              <a:defRPr sz="2400"/>
            </a:lvl2pPr>
            <a:lvl3pPr indent="-355600" lvl="2" marL="1371600" algn="l">
              <a:lnSpc>
                <a:spcPct val="100000"/>
              </a:lnSpc>
              <a:spcBef>
                <a:spcPts val="400"/>
              </a:spcBef>
              <a:spcAft>
                <a:spcPts val="0"/>
              </a:spcAft>
              <a:buClr>
                <a:schemeClr val="lt1"/>
              </a:buClr>
              <a:buSzPts val="2000"/>
              <a:buChar char="•"/>
              <a:defRPr sz="2000"/>
            </a:lvl3pPr>
            <a:lvl4pPr indent="-342900" lvl="3" marL="1828800" algn="l">
              <a:lnSpc>
                <a:spcPct val="100000"/>
              </a:lnSpc>
              <a:spcBef>
                <a:spcPts val="360"/>
              </a:spcBef>
              <a:spcAft>
                <a:spcPts val="0"/>
              </a:spcAft>
              <a:buClr>
                <a:schemeClr val="lt1"/>
              </a:buClr>
              <a:buSzPts val="1800"/>
              <a:buChar char="–"/>
              <a:defRPr sz="1800"/>
            </a:lvl4pPr>
            <a:lvl5pPr indent="-342900" lvl="4" marL="2286000" algn="l">
              <a:lnSpc>
                <a:spcPct val="100000"/>
              </a:lnSpc>
              <a:spcBef>
                <a:spcPts val="360"/>
              </a:spcBef>
              <a:spcAft>
                <a:spcPts val="0"/>
              </a:spcAft>
              <a:buClr>
                <a:schemeClr val="lt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937" name="Google Shape;937;p64"/>
          <p:cNvSpPr txBox="1"/>
          <p:nvPr>
            <p:ph idx="12" type="sldNum"/>
          </p:nvPr>
        </p:nvSpPr>
        <p:spPr>
          <a:xfrm>
            <a:off x="3505200" y="4767263"/>
            <a:ext cx="2133600" cy="274500"/>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000000"/>
              </a:buClr>
              <a:buSzPts val="1800"/>
              <a:buFont typeface="Arial"/>
              <a:buNone/>
              <a:defRPr b="0" i="0" sz="1800" u="none" cap="none" strike="noStrike">
                <a:solidFill>
                  <a:srgbClr val="006096"/>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800"/>
              <a:buFont typeface="Arial"/>
              <a:buNone/>
              <a:defRPr b="0" i="0" sz="1800" u="none" cap="none" strike="noStrike">
                <a:solidFill>
                  <a:srgbClr val="006096"/>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800"/>
              <a:buFont typeface="Arial"/>
              <a:buNone/>
              <a:defRPr b="0" i="0" sz="1800" u="none" cap="none" strike="noStrike">
                <a:solidFill>
                  <a:srgbClr val="006096"/>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800"/>
              <a:buFont typeface="Arial"/>
              <a:buNone/>
              <a:defRPr b="0" i="0" sz="1800" u="none" cap="none" strike="noStrike">
                <a:solidFill>
                  <a:srgbClr val="006096"/>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800"/>
              <a:buFont typeface="Arial"/>
              <a:buNone/>
              <a:defRPr b="0" i="0" sz="1800" u="none" cap="none" strike="noStrike">
                <a:solidFill>
                  <a:srgbClr val="006096"/>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800"/>
              <a:buFont typeface="Arial"/>
              <a:buNone/>
              <a:defRPr b="0" i="0" sz="1800" u="none" cap="none" strike="noStrike">
                <a:solidFill>
                  <a:srgbClr val="006096"/>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800"/>
              <a:buFont typeface="Arial"/>
              <a:buNone/>
              <a:defRPr b="0" i="0" sz="1800" u="none" cap="none" strike="noStrike">
                <a:solidFill>
                  <a:srgbClr val="006096"/>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800"/>
              <a:buFont typeface="Arial"/>
              <a:buNone/>
              <a:defRPr b="0" i="0" sz="1800" u="none" cap="none" strike="noStrike">
                <a:solidFill>
                  <a:srgbClr val="006096"/>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800"/>
              <a:buFont typeface="Arial"/>
              <a:buNone/>
              <a:defRPr b="0" i="0" sz="1800" u="none" cap="none" strike="noStrike">
                <a:solidFill>
                  <a:srgbClr val="00609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3">
    <p:spTree>
      <p:nvGrpSpPr>
        <p:cNvPr id="938" name="Shape 938"/>
        <p:cNvGrpSpPr/>
        <p:nvPr/>
      </p:nvGrpSpPr>
      <p:grpSpPr>
        <a:xfrm>
          <a:off x="0" y="0"/>
          <a:ext cx="0" cy="0"/>
          <a:chOff x="0" y="0"/>
          <a:chExt cx="0" cy="0"/>
        </a:xfrm>
      </p:grpSpPr>
      <p:sp>
        <p:nvSpPr>
          <p:cNvPr id="939" name="Google Shape;939;p6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lbert Sans"/>
                <a:ea typeface="Albert Sans"/>
                <a:cs typeface="Albert Sans"/>
                <a:sym typeface="Albert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lbert Sans"/>
                <a:ea typeface="Albert Sans"/>
                <a:cs typeface="Albert Sans"/>
                <a:sym typeface="Albert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lbert Sans"/>
                <a:ea typeface="Albert Sans"/>
                <a:cs typeface="Albert Sans"/>
                <a:sym typeface="Albert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lbert Sans"/>
                <a:ea typeface="Albert Sans"/>
                <a:cs typeface="Albert Sans"/>
                <a:sym typeface="Albert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lbert Sans"/>
                <a:ea typeface="Albert Sans"/>
                <a:cs typeface="Albert Sans"/>
                <a:sym typeface="Albert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lbert Sans"/>
                <a:ea typeface="Albert Sans"/>
                <a:cs typeface="Albert Sans"/>
                <a:sym typeface="Albert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lbert Sans"/>
                <a:ea typeface="Albert Sans"/>
                <a:cs typeface="Albert Sans"/>
                <a:sym typeface="Albert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lbert Sans"/>
                <a:ea typeface="Albert Sans"/>
                <a:cs typeface="Albert Sans"/>
                <a:sym typeface="Albert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lbert Sans"/>
                <a:ea typeface="Albert Sans"/>
                <a:cs typeface="Albert Sans"/>
                <a:sym typeface="Albert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Alt 2">
  <p:cSld name="BLANK_2">
    <p:bg>
      <p:bgPr>
        <a:solidFill>
          <a:schemeClr val="lt1"/>
        </a:solidFill>
      </p:bgPr>
    </p:bg>
    <p:spTree>
      <p:nvGrpSpPr>
        <p:cNvPr id="944" name="Shape 944"/>
        <p:cNvGrpSpPr/>
        <p:nvPr/>
      </p:nvGrpSpPr>
      <p:grpSpPr>
        <a:xfrm>
          <a:off x="0" y="0"/>
          <a:ext cx="0" cy="0"/>
          <a:chOff x="0" y="0"/>
          <a:chExt cx="0" cy="0"/>
        </a:xfrm>
      </p:grpSpPr>
      <p:sp>
        <p:nvSpPr>
          <p:cNvPr id="945" name="Google Shape;945;p67"/>
          <p:cNvSpPr txBox="1"/>
          <p:nvPr>
            <p:ph idx="1" type="subTitle"/>
          </p:nvPr>
        </p:nvSpPr>
        <p:spPr>
          <a:xfrm>
            <a:off x="130200" y="4291350"/>
            <a:ext cx="4922100" cy="739200"/>
          </a:xfrm>
          <a:prstGeom prst="rect">
            <a:avLst/>
          </a:prstGeom>
        </p:spPr>
        <p:txBody>
          <a:bodyPr anchorCtr="0" anchor="b" bIns="91425" lIns="91425" spcFirstLastPara="1" rIns="91425" wrap="square" tIns="91425">
            <a:noAutofit/>
          </a:bodyPr>
          <a:lstStyle>
            <a:lvl1pPr lvl="0">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1pPr>
            <a:lvl2pPr lvl="1">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2pPr>
            <a:lvl3pPr lvl="2">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3pPr>
            <a:lvl4pPr lvl="3">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4pPr>
            <a:lvl5pPr lvl="4">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5pPr>
            <a:lvl6pPr lvl="5">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6pPr>
            <a:lvl7pPr lvl="6">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7pPr>
            <a:lvl8pPr lvl="7">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8pPr>
            <a:lvl9pPr lvl="8">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9pPr>
          </a:lstStyle>
          <a:p/>
        </p:txBody>
      </p:sp>
      <p:sp>
        <p:nvSpPr>
          <p:cNvPr id="946" name="Google Shape;946;p67"/>
          <p:cNvSpPr/>
          <p:nvPr/>
        </p:nvSpPr>
        <p:spPr>
          <a:xfrm rot="-900003">
            <a:off x="2618331" y="-723216"/>
            <a:ext cx="4001240" cy="1687704"/>
          </a:xfrm>
          <a:prstGeom prst="chord">
            <a:avLst>
              <a:gd fmla="val 694140" name="adj1"/>
              <a:gd fmla="val 11948531"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47" name="Google Shape;947;p67"/>
          <p:cNvSpPr txBox="1"/>
          <p:nvPr>
            <p:ph idx="2" type="subTitle"/>
          </p:nvPr>
        </p:nvSpPr>
        <p:spPr>
          <a:xfrm>
            <a:off x="138475" y="228600"/>
            <a:ext cx="2164500" cy="3387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Sora Light"/>
                <a:ea typeface="Sora Light"/>
                <a:cs typeface="Sora Light"/>
                <a:sym typeface="Sora Light"/>
              </a:defRPr>
            </a:lvl1pPr>
            <a:lvl2pPr lvl="1">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2pPr>
            <a:lvl3pPr lvl="2">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3pPr>
            <a:lvl4pPr lvl="3">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4pPr>
            <a:lvl5pPr lvl="4">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5pPr>
            <a:lvl6pPr lvl="5">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6pPr>
            <a:lvl7pPr lvl="6">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7pPr>
            <a:lvl8pPr lvl="7">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8pPr>
            <a:lvl9pPr lvl="8">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9pPr>
          </a:lstStyle>
          <a:p/>
        </p:txBody>
      </p:sp>
      <p:sp>
        <p:nvSpPr>
          <p:cNvPr id="948" name="Google Shape;948;p67"/>
          <p:cNvSpPr/>
          <p:nvPr/>
        </p:nvSpPr>
        <p:spPr>
          <a:xfrm>
            <a:off x="228600" y="4445350"/>
            <a:ext cx="4823700" cy="21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949" name="Google Shape;949;p67"/>
          <p:cNvGrpSpPr/>
          <p:nvPr/>
        </p:nvGrpSpPr>
        <p:grpSpPr>
          <a:xfrm flipH="1" rot="10800000">
            <a:off x="4395238" y="-11"/>
            <a:ext cx="4748757" cy="2797859"/>
            <a:chOff x="3200875" y="1642950"/>
            <a:chExt cx="5970275" cy="3517550"/>
          </a:xfrm>
        </p:grpSpPr>
        <p:sp>
          <p:nvSpPr>
            <p:cNvPr id="950" name="Google Shape;950;p67"/>
            <p:cNvSpPr/>
            <p:nvPr/>
          </p:nvSpPr>
          <p:spPr>
            <a:xfrm>
              <a:off x="4208325" y="1644500"/>
              <a:ext cx="4962825" cy="3516000"/>
            </a:xfrm>
            <a:custGeom>
              <a:rect b="b" l="l" r="r" t="t"/>
              <a:pathLst>
                <a:path extrusionOk="0" h="140640" w="198513">
                  <a:moveTo>
                    <a:pt x="31387" y="0"/>
                  </a:moveTo>
                  <a:lnTo>
                    <a:pt x="0" y="140640"/>
                  </a:lnTo>
                  <a:lnTo>
                    <a:pt x="198513" y="140640"/>
                  </a:lnTo>
                  <a:lnTo>
                    <a:pt x="198513" y="63700"/>
                  </a:lnTo>
                  <a:close/>
                </a:path>
              </a:pathLst>
            </a:custGeom>
            <a:gradFill>
              <a:gsLst>
                <a:gs pos="0">
                  <a:schemeClr val="accent2"/>
                </a:gs>
                <a:gs pos="21000">
                  <a:schemeClr val="lt2"/>
                </a:gs>
                <a:gs pos="51000">
                  <a:schemeClr val="accent1"/>
                </a:gs>
                <a:gs pos="79000">
                  <a:schemeClr val="accent1"/>
                </a:gs>
                <a:gs pos="91000">
                  <a:schemeClr val="accent3"/>
                </a:gs>
                <a:gs pos="100000">
                  <a:schemeClr val="accent4"/>
                </a:gs>
              </a:gsLst>
              <a:lin ang="5400012" scaled="0"/>
            </a:gradFill>
            <a:ln>
              <a:noFill/>
            </a:ln>
          </p:spPr>
        </p:sp>
        <p:sp>
          <p:nvSpPr>
            <p:cNvPr id="951" name="Google Shape;951;p67"/>
            <p:cNvSpPr/>
            <p:nvPr/>
          </p:nvSpPr>
          <p:spPr>
            <a:xfrm>
              <a:off x="3200875" y="1642950"/>
              <a:ext cx="1795975" cy="3517550"/>
            </a:xfrm>
            <a:custGeom>
              <a:rect b="b" l="l" r="r" t="t"/>
              <a:pathLst>
                <a:path extrusionOk="0" h="140702" w="71839">
                  <a:moveTo>
                    <a:pt x="71839" y="0"/>
                  </a:moveTo>
                  <a:lnTo>
                    <a:pt x="40808" y="140702"/>
                  </a:lnTo>
                  <a:lnTo>
                    <a:pt x="0" y="140702"/>
                  </a:lnTo>
                  <a:close/>
                </a:path>
              </a:pathLst>
            </a:custGeom>
            <a:solidFill>
              <a:schemeClr val="accent5"/>
            </a:solidFill>
            <a:ln>
              <a:noFill/>
            </a:ln>
          </p:spPr>
        </p:sp>
      </p:grpSp>
      <p:grpSp>
        <p:nvGrpSpPr>
          <p:cNvPr id="952" name="Google Shape;952;p67"/>
          <p:cNvGrpSpPr/>
          <p:nvPr/>
        </p:nvGrpSpPr>
        <p:grpSpPr>
          <a:xfrm flipH="1">
            <a:off x="6309311" y="2793726"/>
            <a:ext cx="2834695" cy="1890116"/>
            <a:chOff x="312900" y="2793625"/>
            <a:chExt cx="2221200" cy="1481050"/>
          </a:xfrm>
        </p:grpSpPr>
        <p:grpSp>
          <p:nvGrpSpPr>
            <p:cNvPr id="953" name="Google Shape;953;p67"/>
            <p:cNvGrpSpPr/>
            <p:nvPr/>
          </p:nvGrpSpPr>
          <p:grpSpPr>
            <a:xfrm>
              <a:off x="312900" y="2793625"/>
              <a:ext cx="1851000" cy="1481050"/>
              <a:chOff x="461225" y="3249175"/>
              <a:chExt cx="1851000" cy="1481050"/>
            </a:xfrm>
          </p:grpSpPr>
          <p:grpSp>
            <p:nvGrpSpPr>
              <p:cNvPr id="954" name="Google Shape;954;p67"/>
              <p:cNvGrpSpPr/>
              <p:nvPr/>
            </p:nvGrpSpPr>
            <p:grpSpPr>
              <a:xfrm>
                <a:off x="461225" y="3249175"/>
                <a:ext cx="1851000" cy="370200"/>
                <a:chOff x="461225" y="3249175"/>
                <a:chExt cx="1851000" cy="370200"/>
              </a:xfrm>
            </p:grpSpPr>
            <p:sp>
              <p:nvSpPr>
                <p:cNvPr id="955" name="Google Shape;955;p67"/>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56" name="Google Shape;956;p67"/>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57" name="Google Shape;957;p67"/>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958" name="Google Shape;958;p67"/>
              <p:cNvGrpSpPr/>
              <p:nvPr/>
            </p:nvGrpSpPr>
            <p:grpSpPr>
              <a:xfrm>
                <a:off x="461225" y="3619500"/>
                <a:ext cx="1480800" cy="370200"/>
                <a:chOff x="461225" y="3249175"/>
                <a:chExt cx="1480800" cy="370200"/>
              </a:xfrm>
            </p:grpSpPr>
            <p:sp>
              <p:nvSpPr>
                <p:cNvPr id="959" name="Google Shape;959;p67"/>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60" name="Google Shape;960;p67"/>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61" name="Google Shape;961;p67"/>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62" name="Google Shape;962;p67"/>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963" name="Google Shape;963;p67"/>
              <p:cNvGrpSpPr/>
              <p:nvPr/>
            </p:nvGrpSpPr>
            <p:grpSpPr>
              <a:xfrm>
                <a:off x="461225" y="3989700"/>
                <a:ext cx="1851000" cy="370200"/>
                <a:chOff x="461225" y="3249175"/>
                <a:chExt cx="1851000" cy="370200"/>
              </a:xfrm>
            </p:grpSpPr>
            <p:sp>
              <p:nvSpPr>
                <p:cNvPr id="964" name="Google Shape;964;p67"/>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65" name="Google Shape;965;p67"/>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66" name="Google Shape;966;p67"/>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67" name="Google Shape;967;p67"/>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968" name="Google Shape;968;p67"/>
              <p:cNvGrpSpPr/>
              <p:nvPr/>
            </p:nvGrpSpPr>
            <p:grpSpPr>
              <a:xfrm>
                <a:off x="461225" y="4360025"/>
                <a:ext cx="1480800" cy="370200"/>
                <a:chOff x="461225" y="3249175"/>
                <a:chExt cx="1480800" cy="370200"/>
              </a:xfrm>
            </p:grpSpPr>
            <p:sp>
              <p:nvSpPr>
                <p:cNvPr id="969" name="Google Shape;969;p67"/>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70" name="Google Shape;970;p67"/>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971" name="Google Shape;971;p67"/>
            <p:cNvSpPr/>
            <p:nvPr/>
          </p:nvSpPr>
          <p:spPr>
            <a:xfrm>
              <a:off x="2163900" y="390358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972" name="Google Shape;972;p67"/>
          <p:cNvSpPr txBox="1"/>
          <p:nvPr>
            <p:ph type="title"/>
          </p:nvPr>
        </p:nvSpPr>
        <p:spPr>
          <a:xfrm>
            <a:off x="74600" y="2891050"/>
            <a:ext cx="5876700" cy="1440000"/>
          </a:xfrm>
          <a:prstGeom prst="rect">
            <a:avLst/>
          </a:prstGeom>
        </p:spPr>
        <p:txBody>
          <a:bodyPr anchorCtr="0" anchor="b" bIns="91425" lIns="91425" spcFirstLastPara="1" rIns="91425" wrap="square" tIns="91425">
            <a:noAutofit/>
          </a:bodyPr>
          <a:lstStyle>
            <a:lvl1pPr lvl="0">
              <a:lnSpc>
                <a:spcPct val="70000"/>
              </a:lnSpc>
              <a:spcBef>
                <a:spcPts val="0"/>
              </a:spcBef>
              <a:spcAft>
                <a:spcPts val="0"/>
              </a:spcAft>
              <a:buNone/>
              <a:defRPr sz="5500">
                <a:solidFill>
                  <a:schemeClr val="dk1"/>
                </a:solidFill>
              </a:defRPr>
            </a:lvl1pPr>
            <a:lvl2pPr lvl="1">
              <a:spcBef>
                <a:spcPts val="0"/>
              </a:spcBef>
              <a:spcAft>
                <a:spcPts val="0"/>
              </a:spcAft>
              <a:buClr>
                <a:schemeClr val="dk1"/>
              </a:buClr>
              <a:buSzPts val="5500"/>
              <a:buFont typeface="IBM Plex Sans"/>
              <a:buNone/>
              <a:defRPr sz="5500">
                <a:solidFill>
                  <a:schemeClr val="dk1"/>
                </a:solidFill>
              </a:defRPr>
            </a:lvl2pPr>
            <a:lvl3pPr lvl="2">
              <a:spcBef>
                <a:spcPts val="0"/>
              </a:spcBef>
              <a:spcAft>
                <a:spcPts val="0"/>
              </a:spcAft>
              <a:buClr>
                <a:schemeClr val="dk1"/>
              </a:buClr>
              <a:buSzPts val="5500"/>
              <a:buFont typeface="IBM Plex Sans"/>
              <a:buNone/>
              <a:defRPr sz="5500">
                <a:solidFill>
                  <a:schemeClr val="dk1"/>
                </a:solidFill>
              </a:defRPr>
            </a:lvl3pPr>
            <a:lvl4pPr lvl="3">
              <a:spcBef>
                <a:spcPts val="0"/>
              </a:spcBef>
              <a:spcAft>
                <a:spcPts val="0"/>
              </a:spcAft>
              <a:buClr>
                <a:schemeClr val="dk1"/>
              </a:buClr>
              <a:buSzPts val="5500"/>
              <a:buFont typeface="IBM Plex Sans"/>
              <a:buNone/>
              <a:defRPr sz="5500">
                <a:solidFill>
                  <a:schemeClr val="dk1"/>
                </a:solidFill>
              </a:defRPr>
            </a:lvl4pPr>
            <a:lvl5pPr lvl="4">
              <a:spcBef>
                <a:spcPts val="0"/>
              </a:spcBef>
              <a:spcAft>
                <a:spcPts val="0"/>
              </a:spcAft>
              <a:buClr>
                <a:schemeClr val="dk1"/>
              </a:buClr>
              <a:buSzPts val="5500"/>
              <a:buFont typeface="IBM Plex Sans"/>
              <a:buNone/>
              <a:defRPr sz="5500">
                <a:solidFill>
                  <a:schemeClr val="dk1"/>
                </a:solidFill>
              </a:defRPr>
            </a:lvl5pPr>
            <a:lvl6pPr lvl="5">
              <a:spcBef>
                <a:spcPts val="0"/>
              </a:spcBef>
              <a:spcAft>
                <a:spcPts val="0"/>
              </a:spcAft>
              <a:buClr>
                <a:schemeClr val="dk1"/>
              </a:buClr>
              <a:buSzPts val="5500"/>
              <a:buFont typeface="IBM Plex Sans"/>
              <a:buNone/>
              <a:defRPr sz="5500">
                <a:solidFill>
                  <a:schemeClr val="dk1"/>
                </a:solidFill>
              </a:defRPr>
            </a:lvl6pPr>
            <a:lvl7pPr lvl="6">
              <a:spcBef>
                <a:spcPts val="0"/>
              </a:spcBef>
              <a:spcAft>
                <a:spcPts val="0"/>
              </a:spcAft>
              <a:buClr>
                <a:schemeClr val="dk1"/>
              </a:buClr>
              <a:buSzPts val="5500"/>
              <a:buFont typeface="IBM Plex Sans"/>
              <a:buNone/>
              <a:defRPr sz="5500">
                <a:solidFill>
                  <a:schemeClr val="dk1"/>
                </a:solidFill>
              </a:defRPr>
            </a:lvl7pPr>
            <a:lvl8pPr lvl="7">
              <a:spcBef>
                <a:spcPts val="0"/>
              </a:spcBef>
              <a:spcAft>
                <a:spcPts val="0"/>
              </a:spcAft>
              <a:buClr>
                <a:schemeClr val="dk1"/>
              </a:buClr>
              <a:buSzPts val="5500"/>
              <a:buFont typeface="IBM Plex Sans"/>
              <a:buNone/>
              <a:defRPr sz="5500">
                <a:solidFill>
                  <a:schemeClr val="dk1"/>
                </a:solidFill>
              </a:defRPr>
            </a:lvl8pPr>
            <a:lvl9pPr lvl="8">
              <a:spcBef>
                <a:spcPts val="0"/>
              </a:spcBef>
              <a:spcAft>
                <a:spcPts val="0"/>
              </a:spcAft>
              <a:buClr>
                <a:schemeClr val="dk1"/>
              </a:buClr>
              <a:buSzPts val="5500"/>
              <a:buFont typeface="IBM Plex Sans"/>
              <a:buNone/>
              <a:defRPr sz="5500">
                <a:solidFill>
                  <a:schemeClr val="dk1"/>
                </a:solidFill>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Alt 1">
  <p:cSld name="BLANK_1_1_3">
    <p:spTree>
      <p:nvGrpSpPr>
        <p:cNvPr id="973" name="Shape 973"/>
        <p:cNvGrpSpPr/>
        <p:nvPr/>
      </p:nvGrpSpPr>
      <p:grpSpPr>
        <a:xfrm>
          <a:off x="0" y="0"/>
          <a:ext cx="0" cy="0"/>
          <a:chOff x="0" y="0"/>
          <a:chExt cx="0" cy="0"/>
        </a:xfrm>
      </p:grpSpPr>
      <p:grpSp>
        <p:nvGrpSpPr>
          <p:cNvPr id="974" name="Google Shape;974;p68"/>
          <p:cNvGrpSpPr/>
          <p:nvPr/>
        </p:nvGrpSpPr>
        <p:grpSpPr>
          <a:xfrm flipH="1">
            <a:off x="6169505" y="2816179"/>
            <a:ext cx="2979740" cy="1986829"/>
            <a:chOff x="312900" y="2793625"/>
            <a:chExt cx="2221200" cy="1481050"/>
          </a:xfrm>
        </p:grpSpPr>
        <p:grpSp>
          <p:nvGrpSpPr>
            <p:cNvPr id="975" name="Google Shape;975;p68"/>
            <p:cNvGrpSpPr/>
            <p:nvPr/>
          </p:nvGrpSpPr>
          <p:grpSpPr>
            <a:xfrm>
              <a:off x="312900" y="2793625"/>
              <a:ext cx="1851000" cy="1481050"/>
              <a:chOff x="461225" y="3249175"/>
              <a:chExt cx="1851000" cy="1481050"/>
            </a:xfrm>
          </p:grpSpPr>
          <p:grpSp>
            <p:nvGrpSpPr>
              <p:cNvPr id="976" name="Google Shape;976;p68"/>
              <p:cNvGrpSpPr/>
              <p:nvPr/>
            </p:nvGrpSpPr>
            <p:grpSpPr>
              <a:xfrm>
                <a:off x="461225" y="3249175"/>
                <a:ext cx="1851000" cy="370200"/>
                <a:chOff x="461225" y="3249175"/>
                <a:chExt cx="1851000" cy="370200"/>
              </a:xfrm>
            </p:grpSpPr>
            <p:sp>
              <p:nvSpPr>
                <p:cNvPr id="977" name="Google Shape;977;p68"/>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78" name="Google Shape;978;p68"/>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79" name="Google Shape;979;p68"/>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80" name="Google Shape;980;p68"/>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81" name="Google Shape;981;p68"/>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982" name="Google Shape;982;p68"/>
              <p:cNvGrpSpPr/>
              <p:nvPr/>
            </p:nvGrpSpPr>
            <p:grpSpPr>
              <a:xfrm>
                <a:off x="461225" y="3619500"/>
                <a:ext cx="1851000" cy="370200"/>
                <a:chOff x="461225" y="3249175"/>
                <a:chExt cx="1851000" cy="370200"/>
              </a:xfrm>
            </p:grpSpPr>
            <p:sp>
              <p:nvSpPr>
                <p:cNvPr id="983" name="Google Shape;983;p68"/>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84" name="Google Shape;984;p68"/>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85" name="Google Shape;985;p68"/>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86" name="Google Shape;986;p68"/>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87" name="Google Shape;987;p68"/>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988" name="Google Shape;988;p68"/>
              <p:cNvGrpSpPr/>
              <p:nvPr/>
            </p:nvGrpSpPr>
            <p:grpSpPr>
              <a:xfrm>
                <a:off x="461225" y="3989700"/>
                <a:ext cx="1851000" cy="370200"/>
                <a:chOff x="461225" y="3249175"/>
                <a:chExt cx="1851000" cy="370200"/>
              </a:xfrm>
            </p:grpSpPr>
            <p:sp>
              <p:nvSpPr>
                <p:cNvPr id="989" name="Google Shape;989;p68"/>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90" name="Google Shape;990;p68"/>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91" name="Google Shape;991;p68"/>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92" name="Google Shape;992;p68"/>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93" name="Google Shape;993;p68"/>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994" name="Google Shape;994;p68"/>
              <p:cNvGrpSpPr/>
              <p:nvPr/>
            </p:nvGrpSpPr>
            <p:grpSpPr>
              <a:xfrm>
                <a:off x="461225" y="4360025"/>
                <a:ext cx="1851000" cy="370200"/>
                <a:chOff x="461225" y="3249175"/>
                <a:chExt cx="1851000" cy="370200"/>
              </a:xfrm>
            </p:grpSpPr>
            <p:sp>
              <p:nvSpPr>
                <p:cNvPr id="995" name="Google Shape;995;p68"/>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96" name="Google Shape;996;p68"/>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97" name="Google Shape;997;p68"/>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98" name="Google Shape;998;p68"/>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999" name="Google Shape;999;p68"/>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000" name="Google Shape;1000;p68"/>
            <p:cNvSpPr/>
            <p:nvPr/>
          </p:nvSpPr>
          <p:spPr>
            <a:xfrm>
              <a:off x="2163900" y="279362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001" name="Google Shape;1001;p68"/>
          <p:cNvSpPr/>
          <p:nvPr/>
        </p:nvSpPr>
        <p:spPr>
          <a:xfrm flipH="1">
            <a:off x="12" y="3308203"/>
            <a:ext cx="9143963" cy="1835315"/>
          </a:xfrm>
          <a:custGeom>
            <a:rect b="b" l="l" r="r" t="t"/>
            <a:pathLst>
              <a:path extrusionOk="0" h="29205" w="61561">
                <a:moveTo>
                  <a:pt x="61560" y="1"/>
                </a:moveTo>
                <a:lnTo>
                  <a:pt x="60172" y="120"/>
                </a:lnTo>
                <a:lnTo>
                  <a:pt x="58745" y="258"/>
                </a:lnTo>
                <a:lnTo>
                  <a:pt x="57318" y="417"/>
                </a:lnTo>
                <a:lnTo>
                  <a:pt x="55870" y="595"/>
                </a:lnTo>
                <a:lnTo>
                  <a:pt x="54403" y="814"/>
                </a:lnTo>
                <a:lnTo>
                  <a:pt x="52936" y="1051"/>
                </a:lnTo>
                <a:lnTo>
                  <a:pt x="51429" y="1309"/>
                </a:lnTo>
                <a:lnTo>
                  <a:pt x="49942" y="1587"/>
                </a:lnTo>
                <a:lnTo>
                  <a:pt x="48436" y="1884"/>
                </a:lnTo>
                <a:lnTo>
                  <a:pt x="46909" y="2221"/>
                </a:lnTo>
                <a:lnTo>
                  <a:pt x="45382" y="2578"/>
                </a:lnTo>
                <a:lnTo>
                  <a:pt x="43836" y="2955"/>
                </a:lnTo>
                <a:lnTo>
                  <a:pt x="42309" y="3351"/>
                </a:lnTo>
                <a:lnTo>
                  <a:pt x="40763" y="3787"/>
                </a:lnTo>
                <a:lnTo>
                  <a:pt x="39217" y="4224"/>
                </a:lnTo>
                <a:lnTo>
                  <a:pt x="37670" y="4699"/>
                </a:lnTo>
                <a:lnTo>
                  <a:pt x="35866" y="5274"/>
                </a:lnTo>
                <a:lnTo>
                  <a:pt x="34082" y="5869"/>
                </a:lnTo>
                <a:lnTo>
                  <a:pt x="32337" y="6484"/>
                </a:lnTo>
                <a:lnTo>
                  <a:pt x="30592" y="7118"/>
                </a:lnTo>
                <a:lnTo>
                  <a:pt x="28887" y="7792"/>
                </a:lnTo>
                <a:lnTo>
                  <a:pt x="27222" y="8466"/>
                </a:lnTo>
                <a:lnTo>
                  <a:pt x="25557" y="9160"/>
                </a:lnTo>
                <a:lnTo>
                  <a:pt x="23951" y="9894"/>
                </a:lnTo>
                <a:lnTo>
                  <a:pt x="22365" y="10627"/>
                </a:lnTo>
                <a:lnTo>
                  <a:pt x="20818" y="11381"/>
                </a:lnTo>
                <a:lnTo>
                  <a:pt x="19292" y="12154"/>
                </a:lnTo>
                <a:lnTo>
                  <a:pt x="17824" y="12927"/>
                </a:lnTo>
                <a:lnTo>
                  <a:pt x="16377" y="13740"/>
                </a:lnTo>
                <a:lnTo>
                  <a:pt x="14989" y="14553"/>
                </a:lnTo>
                <a:lnTo>
                  <a:pt x="13621" y="15386"/>
                </a:lnTo>
                <a:lnTo>
                  <a:pt x="12313" y="16218"/>
                </a:lnTo>
                <a:lnTo>
                  <a:pt x="11084" y="17051"/>
                </a:lnTo>
                <a:lnTo>
                  <a:pt x="9914" y="17884"/>
                </a:lnTo>
                <a:lnTo>
                  <a:pt x="8804" y="18716"/>
                </a:lnTo>
                <a:lnTo>
                  <a:pt x="7753" y="19549"/>
                </a:lnTo>
                <a:lnTo>
                  <a:pt x="6762" y="20382"/>
                </a:lnTo>
                <a:lnTo>
                  <a:pt x="5810" y="21214"/>
                </a:lnTo>
                <a:lnTo>
                  <a:pt x="4938" y="22027"/>
                </a:lnTo>
                <a:lnTo>
                  <a:pt x="4125" y="22860"/>
                </a:lnTo>
                <a:lnTo>
                  <a:pt x="3371" y="23693"/>
                </a:lnTo>
                <a:lnTo>
                  <a:pt x="2697" y="24505"/>
                </a:lnTo>
                <a:lnTo>
                  <a:pt x="2380" y="24902"/>
                </a:lnTo>
                <a:lnTo>
                  <a:pt x="2063" y="25298"/>
                </a:lnTo>
                <a:lnTo>
                  <a:pt x="1785" y="25715"/>
                </a:lnTo>
                <a:lnTo>
                  <a:pt x="1528" y="26111"/>
                </a:lnTo>
                <a:lnTo>
                  <a:pt x="1270" y="26508"/>
                </a:lnTo>
                <a:lnTo>
                  <a:pt x="1032" y="26904"/>
                </a:lnTo>
                <a:lnTo>
                  <a:pt x="814" y="27281"/>
                </a:lnTo>
                <a:lnTo>
                  <a:pt x="616" y="27678"/>
                </a:lnTo>
                <a:lnTo>
                  <a:pt x="437" y="28054"/>
                </a:lnTo>
                <a:lnTo>
                  <a:pt x="279" y="28451"/>
                </a:lnTo>
                <a:lnTo>
                  <a:pt x="120" y="28827"/>
                </a:lnTo>
                <a:lnTo>
                  <a:pt x="1" y="29204"/>
                </a:lnTo>
                <a:lnTo>
                  <a:pt x="61560" y="29204"/>
                </a:lnTo>
                <a:lnTo>
                  <a:pt x="6156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002" name="Google Shape;1002;p68"/>
          <p:cNvSpPr/>
          <p:nvPr/>
        </p:nvSpPr>
        <p:spPr>
          <a:xfrm>
            <a:off x="11" y="2611497"/>
            <a:ext cx="725708" cy="1448283"/>
          </a:xfrm>
          <a:custGeom>
            <a:rect b="b" l="l" r="r" t="t"/>
            <a:pathLst>
              <a:path extrusionOk="0" h="50476" w="25297">
                <a:moveTo>
                  <a:pt x="1" y="1"/>
                </a:moveTo>
                <a:lnTo>
                  <a:pt x="1" y="50475"/>
                </a:lnTo>
                <a:lnTo>
                  <a:pt x="2694" y="50358"/>
                </a:lnTo>
                <a:lnTo>
                  <a:pt x="5154" y="50007"/>
                </a:lnTo>
                <a:lnTo>
                  <a:pt x="7613" y="49304"/>
                </a:lnTo>
                <a:lnTo>
                  <a:pt x="9838" y="48484"/>
                </a:lnTo>
                <a:lnTo>
                  <a:pt x="12063" y="47430"/>
                </a:lnTo>
                <a:lnTo>
                  <a:pt x="14171" y="46142"/>
                </a:lnTo>
                <a:lnTo>
                  <a:pt x="16162" y="44737"/>
                </a:lnTo>
                <a:lnTo>
                  <a:pt x="17919" y="43097"/>
                </a:lnTo>
                <a:lnTo>
                  <a:pt x="19558" y="41341"/>
                </a:lnTo>
                <a:lnTo>
                  <a:pt x="20964" y="39350"/>
                </a:lnTo>
                <a:lnTo>
                  <a:pt x="22252" y="37242"/>
                </a:lnTo>
                <a:lnTo>
                  <a:pt x="23306" y="35017"/>
                </a:lnTo>
                <a:lnTo>
                  <a:pt x="24126" y="32792"/>
                </a:lnTo>
                <a:lnTo>
                  <a:pt x="24828" y="30332"/>
                </a:lnTo>
                <a:lnTo>
                  <a:pt x="25180" y="27873"/>
                </a:lnTo>
                <a:lnTo>
                  <a:pt x="25297" y="25296"/>
                </a:lnTo>
                <a:lnTo>
                  <a:pt x="25180" y="22720"/>
                </a:lnTo>
                <a:lnTo>
                  <a:pt x="24828" y="20144"/>
                </a:lnTo>
                <a:lnTo>
                  <a:pt x="24126" y="17801"/>
                </a:lnTo>
                <a:lnTo>
                  <a:pt x="23306" y="15459"/>
                </a:lnTo>
                <a:lnTo>
                  <a:pt x="22252" y="13234"/>
                </a:lnTo>
                <a:lnTo>
                  <a:pt x="20964" y="11126"/>
                </a:lnTo>
                <a:lnTo>
                  <a:pt x="19558" y="9252"/>
                </a:lnTo>
                <a:lnTo>
                  <a:pt x="17919" y="7379"/>
                </a:lnTo>
                <a:lnTo>
                  <a:pt x="16162" y="5739"/>
                </a:lnTo>
                <a:lnTo>
                  <a:pt x="14171" y="4334"/>
                </a:lnTo>
                <a:lnTo>
                  <a:pt x="12063" y="3046"/>
                </a:lnTo>
                <a:lnTo>
                  <a:pt x="9838" y="1992"/>
                </a:lnTo>
                <a:lnTo>
                  <a:pt x="7613" y="1172"/>
                </a:lnTo>
                <a:lnTo>
                  <a:pt x="5154" y="586"/>
                </a:lnTo>
                <a:lnTo>
                  <a:pt x="2694" y="118"/>
                </a:lnTo>
                <a:lnTo>
                  <a:pt x="1" y="1"/>
                </a:lnTo>
                <a:close/>
              </a:path>
            </a:pathLst>
          </a:custGeom>
          <a:gradFill>
            <a:gsLst>
              <a:gs pos="0">
                <a:schemeClr val="accent3"/>
              </a:gs>
              <a:gs pos="56000">
                <a:schemeClr val="accent1"/>
              </a:gs>
              <a:gs pos="100000">
                <a:schemeClr val="accent1"/>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03" name="Google Shape;1003;p68"/>
          <p:cNvSpPr/>
          <p:nvPr/>
        </p:nvSpPr>
        <p:spPr>
          <a:xfrm flipH="1">
            <a:off x="3311207" y="2592556"/>
            <a:ext cx="1486200" cy="1486200"/>
          </a:xfrm>
          <a:prstGeom prst="ellipse">
            <a:avLst/>
          </a:prstGeom>
          <a:gradFill>
            <a:gsLst>
              <a:gs pos="0">
                <a:schemeClr val="accent3"/>
              </a:gs>
              <a:gs pos="56000">
                <a:schemeClr val="accent1"/>
              </a:gs>
              <a:gs pos="100000">
                <a:schemeClr val="accent1"/>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04" name="Google Shape;1004;p68"/>
          <p:cNvSpPr/>
          <p:nvPr/>
        </p:nvSpPr>
        <p:spPr>
          <a:xfrm flipH="1" rot="-5400000">
            <a:off x="1299729" y="2592569"/>
            <a:ext cx="1486200" cy="1486200"/>
          </a:xfrm>
          <a:prstGeom prst="ellipse">
            <a:avLst/>
          </a:prstGeom>
          <a:gradFill>
            <a:gsLst>
              <a:gs pos="0">
                <a:schemeClr val="accent3"/>
              </a:gs>
              <a:gs pos="35000">
                <a:schemeClr val="accent3"/>
              </a:gs>
              <a:gs pos="100000">
                <a:schemeClr val="accent1"/>
              </a:gs>
            </a:gsLst>
            <a:lin ang="80993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05" name="Google Shape;1005;p68"/>
          <p:cNvSpPr txBox="1"/>
          <p:nvPr>
            <p:ph type="title"/>
          </p:nvPr>
        </p:nvSpPr>
        <p:spPr>
          <a:xfrm>
            <a:off x="115025" y="502775"/>
            <a:ext cx="4183800" cy="5877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1006" name="Google Shape;1006;p68"/>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007" name="Google Shape;1007;p68"/>
          <p:cNvSpPr txBox="1"/>
          <p:nvPr>
            <p:ph idx="1" type="body"/>
          </p:nvPr>
        </p:nvSpPr>
        <p:spPr>
          <a:xfrm>
            <a:off x="3511550" y="587150"/>
            <a:ext cx="4371600" cy="2526300"/>
          </a:xfrm>
          <a:prstGeom prst="rect">
            <a:avLst/>
          </a:prstGeom>
        </p:spPr>
        <p:txBody>
          <a:bodyPr anchorCtr="0" anchor="t" bIns="91425" lIns="91425" spcFirstLastPara="1" rIns="91425" wrap="square" tIns="91425">
            <a:noAutofit/>
          </a:bodyPr>
          <a:lstStyle>
            <a:lvl1pPr indent="-292100" lvl="0" marL="457200">
              <a:lnSpc>
                <a:spcPct val="115000"/>
              </a:lnSpc>
              <a:spcBef>
                <a:spcPts val="0"/>
              </a:spcBef>
              <a:spcAft>
                <a:spcPts val="0"/>
              </a:spcAft>
              <a:buClr>
                <a:schemeClr val="lt1"/>
              </a:buClr>
              <a:buSzPts val="1000"/>
              <a:buFont typeface="Sora"/>
              <a:buChar char="●"/>
              <a:defRPr sz="1000"/>
            </a:lvl1pPr>
            <a:lvl2pPr indent="-292100" lvl="1" marL="914400">
              <a:lnSpc>
                <a:spcPct val="115000"/>
              </a:lnSpc>
              <a:spcBef>
                <a:spcPts val="800"/>
              </a:spcBef>
              <a:spcAft>
                <a:spcPts val="0"/>
              </a:spcAft>
              <a:buClr>
                <a:schemeClr val="lt1"/>
              </a:buClr>
              <a:buSzPts val="1000"/>
              <a:buFont typeface="Sora"/>
              <a:buChar char="○"/>
              <a:defRPr sz="1000"/>
            </a:lvl2pPr>
            <a:lvl3pPr indent="-292100" lvl="2" marL="1371600">
              <a:lnSpc>
                <a:spcPct val="115000"/>
              </a:lnSpc>
              <a:spcBef>
                <a:spcPts val="800"/>
              </a:spcBef>
              <a:spcAft>
                <a:spcPts val="0"/>
              </a:spcAft>
              <a:buClr>
                <a:schemeClr val="lt1"/>
              </a:buClr>
              <a:buSzPts val="1000"/>
              <a:buFont typeface="Sora"/>
              <a:buChar char="■"/>
              <a:defRPr sz="1000"/>
            </a:lvl3pPr>
            <a:lvl4pPr indent="-292100" lvl="3" marL="1828800">
              <a:lnSpc>
                <a:spcPct val="115000"/>
              </a:lnSpc>
              <a:spcBef>
                <a:spcPts val="800"/>
              </a:spcBef>
              <a:spcAft>
                <a:spcPts val="0"/>
              </a:spcAft>
              <a:buClr>
                <a:schemeClr val="lt1"/>
              </a:buClr>
              <a:buSzPts val="1000"/>
              <a:buFont typeface="Sora"/>
              <a:buChar char="●"/>
              <a:defRPr sz="1000"/>
            </a:lvl4pPr>
            <a:lvl5pPr indent="-292100" lvl="4" marL="2286000">
              <a:lnSpc>
                <a:spcPct val="115000"/>
              </a:lnSpc>
              <a:spcBef>
                <a:spcPts val="800"/>
              </a:spcBef>
              <a:spcAft>
                <a:spcPts val="0"/>
              </a:spcAft>
              <a:buClr>
                <a:schemeClr val="lt1"/>
              </a:buClr>
              <a:buSzPts val="1000"/>
              <a:buFont typeface="Sora"/>
              <a:buChar char="○"/>
              <a:defRPr sz="1000"/>
            </a:lvl5pPr>
            <a:lvl6pPr indent="-292100" lvl="5" marL="2743200">
              <a:lnSpc>
                <a:spcPct val="115000"/>
              </a:lnSpc>
              <a:spcBef>
                <a:spcPts val="800"/>
              </a:spcBef>
              <a:spcAft>
                <a:spcPts val="0"/>
              </a:spcAft>
              <a:buClr>
                <a:schemeClr val="lt1"/>
              </a:buClr>
              <a:buSzPts val="1000"/>
              <a:buFont typeface="Sora"/>
              <a:buChar char="■"/>
              <a:defRPr sz="1000"/>
            </a:lvl6pPr>
            <a:lvl7pPr indent="-292100" lvl="6" marL="3200400">
              <a:lnSpc>
                <a:spcPct val="115000"/>
              </a:lnSpc>
              <a:spcBef>
                <a:spcPts val="800"/>
              </a:spcBef>
              <a:spcAft>
                <a:spcPts val="0"/>
              </a:spcAft>
              <a:buClr>
                <a:schemeClr val="lt1"/>
              </a:buClr>
              <a:buSzPts val="1000"/>
              <a:buFont typeface="Sora"/>
              <a:buChar char="●"/>
              <a:defRPr sz="1000"/>
            </a:lvl7pPr>
            <a:lvl8pPr indent="-292100" lvl="7" marL="3657600">
              <a:lnSpc>
                <a:spcPct val="115000"/>
              </a:lnSpc>
              <a:spcBef>
                <a:spcPts val="800"/>
              </a:spcBef>
              <a:spcAft>
                <a:spcPts val="0"/>
              </a:spcAft>
              <a:buClr>
                <a:schemeClr val="lt1"/>
              </a:buClr>
              <a:buSzPts val="1000"/>
              <a:buFont typeface="Sora"/>
              <a:buChar char="○"/>
              <a:defRPr sz="1000"/>
            </a:lvl8pPr>
            <a:lvl9pPr indent="-292100" lvl="8" marL="4114800">
              <a:lnSpc>
                <a:spcPct val="115000"/>
              </a:lnSpc>
              <a:spcBef>
                <a:spcPts val="800"/>
              </a:spcBef>
              <a:spcAft>
                <a:spcPts val="800"/>
              </a:spcAft>
              <a:buClr>
                <a:schemeClr val="lt1"/>
              </a:buClr>
              <a:buSzPts val="1000"/>
              <a:buFont typeface="Sora"/>
              <a:buChar char="■"/>
              <a:defRPr sz="1000"/>
            </a:lvl9pPr>
          </a:lstStyle>
          <a:p/>
        </p:txBody>
      </p:sp>
      <p:sp>
        <p:nvSpPr>
          <p:cNvPr id="1008" name="Google Shape;1008;p68"/>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Alt 2">
  <p:cSld name="BLANK_1_1_2">
    <p:spTree>
      <p:nvGrpSpPr>
        <p:cNvPr id="1009" name="Shape 1009"/>
        <p:cNvGrpSpPr/>
        <p:nvPr/>
      </p:nvGrpSpPr>
      <p:grpSpPr>
        <a:xfrm>
          <a:off x="0" y="0"/>
          <a:ext cx="0" cy="0"/>
          <a:chOff x="0" y="0"/>
          <a:chExt cx="0" cy="0"/>
        </a:xfrm>
      </p:grpSpPr>
      <p:grpSp>
        <p:nvGrpSpPr>
          <p:cNvPr id="1010" name="Google Shape;1010;p69"/>
          <p:cNvGrpSpPr/>
          <p:nvPr/>
        </p:nvGrpSpPr>
        <p:grpSpPr>
          <a:xfrm flipH="1">
            <a:off x="6169505" y="228779"/>
            <a:ext cx="2979740" cy="1986829"/>
            <a:chOff x="312900" y="2793625"/>
            <a:chExt cx="2221200" cy="1481050"/>
          </a:xfrm>
        </p:grpSpPr>
        <p:grpSp>
          <p:nvGrpSpPr>
            <p:cNvPr id="1011" name="Google Shape;1011;p69"/>
            <p:cNvGrpSpPr/>
            <p:nvPr/>
          </p:nvGrpSpPr>
          <p:grpSpPr>
            <a:xfrm>
              <a:off x="312900" y="2793625"/>
              <a:ext cx="1851000" cy="1481050"/>
              <a:chOff x="461225" y="3249175"/>
              <a:chExt cx="1851000" cy="1481050"/>
            </a:xfrm>
          </p:grpSpPr>
          <p:grpSp>
            <p:nvGrpSpPr>
              <p:cNvPr id="1012" name="Google Shape;1012;p69"/>
              <p:cNvGrpSpPr/>
              <p:nvPr/>
            </p:nvGrpSpPr>
            <p:grpSpPr>
              <a:xfrm>
                <a:off x="461225" y="3249175"/>
                <a:ext cx="1851000" cy="370200"/>
                <a:chOff x="461225" y="3249175"/>
                <a:chExt cx="1851000" cy="370200"/>
              </a:xfrm>
            </p:grpSpPr>
            <p:sp>
              <p:nvSpPr>
                <p:cNvPr id="1013" name="Google Shape;1013;p69"/>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14" name="Google Shape;1014;p69"/>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15" name="Google Shape;1015;p69"/>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16" name="Google Shape;1016;p69"/>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17" name="Google Shape;1017;p69"/>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018" name="Google Shape;1018;p69"/>
              <p:cNvGrpSpPr/>
              <p:nvPr/>
            </p:nvGrpSpPr>
            <p:grpSpPr>
              <a:xfrm>
                <a:off x="461225" y="3619500"/>
                <a:ext cx="1851000" cy="370200"/>
                <a:chOff x="461225" y="3249175"/>
                <a:chExt cx="1851000" cy="370200"/>
              </a:xfrm>
            </p:grpSpPr>
            <p:sp>
              <p:nvSpPr>
                <p:cNvPr id="1019" name="Google Shape;1019;p69"/>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20" name="Google Shape;1020;p69"/>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21" name="Google Shape;1021;p69"/>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22" name="Google Shape;1022;p69"/>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23" name="Google Shape;1023;p69"/>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024" name="Google Shape;1024;p69"/>
              <p:cNvGrpSpPr/>
              <p:nvPr/>
            </p:nvGrpSpPr>
            <p:grpSpPr>
              <a:xfrm>
                <a:off x="461225" y="3989700"/>
                <a:ext cx="1851000" cy="370200"/>
                <a:chOff x="461225" y="3249175"/>
                <a:chExt cx="1851000" cy="370200"/>
              </a:xfrm>
            </p:grpSpPr>
            <p:sp>
              <p:nvSpPr>
                <p:cNvPr id="1025" name="Google Shape;1025;p69"/>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26" name="Google Shape;1026;p69"/>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27" name="Google Shape;1027;p69"/>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28" name="Google Shape;1028;p69"/>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29" name="Google Shape;1029;p69"/>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030" name="Google Shape;1030;p69"/>
              <p:cNvGrpSpPr/>
              <p:nvPr/>
            </p:nvGrpSpPr>
            <p:grpSpPr>
              <a:xfrm>
                <a:off x="461225" y="4360025"/>
                <a:ext cx="1851000" cy="370200"/>
                <a:chOff x="461225" y="3249175"/>
                <a:chExt cx="1851000" cy="370200"/>
              </a:xfrm>
            </p:grpSpPr>
            <p:sp>
              <p:nvSpPr>
                <p:cNvPr id="1031" name="Google Shape;1031;p69"/>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32" name="Google Shape;1032;p69"/>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33" name="Google Shape;1033;p69"/>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34" name="Google Shape;1034;p69"/>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35" name="Google Shape;1035;p69"/>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036" name="Google Shape;1036;p69"/>
            <p:cNvSpPr/>
            <p:nvPr/>
          </p:nvSpPr>
          <p:spPr>
            <a:xfrm>
              <a:off x="2163900" y="279362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037" name="Google Shape;1037;p69"/>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038" name="Google Shape;1038;p69"/>
          <p:cNvSpPr/>
          <p:nvPr/>
        </p:nvSpPr>
        <p:spPr>
          <a:xfrm flipH="1">
            <a:off x="8423546" y="3087297"/>
            <a:ext cx="725708" cy="1448283"/>
          </a:xfrm>
          <a:custGeom>
            <a:rect b="b" l="l" r="r" t="t"/>
            <a:pathLst>
              <a:path extrusionOk="0" h="50476" w="25297">
                <a:moveTo>
                  <a:pt x="1" y="1"/>
                </a:moveTo>
                <a:lnTo>
                  <a:pt x="1" y="50475"/>
                </a:lnTo>
                <a:lnTo>
                  <a:pt x="2694" y="50358"/>
                </a:lnTo>
                <a:lnTo>
                  <a:pt x="5154" y="50007"/>
                </a:lnTo>
                <a:lnTo>
                  <a:pt x="7613" y="49304"/>
                </a:lnTo>
                <a:lnTo>
                  <a:pt x="9838" y="48484"/>
                </a:lnTo>
                <a:lnTo>
                  <a:pt x="12063" y="47430"/>
                </a:lnTo>
                <a:lnTo>
                  <a:pt x="14171" y="46142"/>
                </a:lnTo>
                <a:lnTo>
                  <a:pt x="16162" y="44737"/>
                </a:lnTo>
                <a:lnTo>
                  <a:pt x="17919" y="43097"/>
                </a:lnTo>
                <a:lnTo>
                  <a:pt x="19558" y="41341"/>
                </a:lnTo>
                <a:lnTo>
                  <a:pt x="20964" y="39350"/>
                </a:lnTo>
                <a:lnTo>
                  <a:pt x="22252" y="37242"/>
                </a:lnTo>
                <a:lnTo>
                  <a:pt x="23306" y="35017"/>
                </a:lnTo>
                <a:lnTo>
                  <a:pt x="24126" y="32792"/>
                </a:lnTo>
                <a:lnTo>
                  <a:pt x="24828" y="30332"/>
                </a:lnTo>
                <a:lnTo>
                  <a:pt x="25180" y="27873"/>
                </a:lnTo>
                <a:lnTo>
                  <a:pt x="25297" y="25296"/>
                </a:lnTo>
                <a:lnTo>
                  <a:pt x="25180" y="22720"/>
                </a:lnTo>
                <a:lnTo>
                  <a:pt x="24828" y="20144"/>
                </a:lnTo>
                <a:lnTo>
                  <a:pt x="24126" y="17801"/>
                </a:lnTo>
                <a:lnTo>
                  <a:pt x="23306" y="15459"/>
                </a:lnTo>
                <a:lnTo>
                  <a:pt x="22252" y="13234"/>
                </a:lnTo>
                <a:lnTo>
                  <a:pt x="20964" y="11126"/>
                </a:lnTo>
                <a:lnTo>
                  <a:pt x="19558" y="9252"/>
                </a:lnTo>
                <a:lnTo>
                  <a:pt x="17919" y="7379"/>
                </a:lnTo>
                <a:lnTo>
                  <a:pt x="16162" y="5739"/>
                </a:lnTo>
                <a:lnTo>
                  <a:pt x="14171" y="4334"/>
                </a:lnTo>
                <a:lnTo>
                  <a:pt x="12063" y="3046"/>
                </a:lnTo>
                <a:lnTo>
                  <a:pt x="9838" y="1992"/>
                </a:lnTo>
                <a:lnTo>
                  <a:pt x="7613" y="1172"/>
                </a:lnTo>
                <a:lnTo>
                  <a:pt x="5154" y="586"/>
                </a:lnTo>
                <a:lnTo>
                  <a:pt x="2694" y="118"/>
                </a:lnTo>
                <a:lnTo>
                  <a:pt x="1" y="1"/>
                </a:lnTo>
                <a:close/>
              </a:path>
            </a:pathLst>
          </a:custGeom>
          <a:gradFill>
            <a:gsLst>
              <a:gs pos="0">
                <a:schemeClr val="accent3"/>
              </a:gs>
              <a:gs pos="56000">
                <a:schemeClr val="accent1"/>
              </a:gs>
              <a:gs pos="100000">
                <a:schemeClr val="accent1"/>
              </a:gs>
            </a:gsLst>
            <a:lin ang="13500032" scaled="0"/>
          </a:gradFill>
          <a:ln>
            <a:noFill/>
          </a:ln>
          <a:effectLst>
            <a:outerShdw blurRad="485775" rotWithShape="0" algn="bl" dir="7800000" dist="76200">
              <a:schemeClr val="accent1">
                <a:alpha val="27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39" name="Google Shape;1039;p69"/>
          <p:cNvSpPr/>
          <p:nvPr/>
        </p:nvSpPr>
        <p:spPr>
          <a:xfrm rot="-5400000">
            <a:off x="4618961" y="3068375"/>
            <a:ext cx="1486200" cy="1486200"/>
          </a:xfrm>
          <a:prstGeom prst="ellipse">
            <a:avLst/>
          </a:prstGeom>
          <a:gradFill>
            <a:gsLst>
              <a:gs pos="0">
                <a:schemeClr val="accent3"/>
              </a:gs>
              <a:gs pos="56000">
                <a:schemeClr val="accent1"/>
              </a:gs>
              <a:gs pos="100000">
                <a:schemeClr val="accent1"/>
              </a:gs>
            </a:gsLst>
            <a:lin ang="13500032" scaled="0"/>
          </a:gradFill>
          <a:ln>
            <a:noFill/>
          </a:ln>
          <a:effectLst>
            <a:outerShdw blurRad="328613" rotWithShape="0" algn="bl" dir="2700000" dist="28575">
              <a:schemeClr val="accent1">
                <a:alpha val="28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40" name="Google Shape;1040;p69"/>
          <p:cNvSpPr/>
          <p:nvPr/>
        </p:nvSpPr>
        <p:spPr>
          <a:xfrm>
            <a:off x="6521248" y="3068375"/>
            <a:ext cx="1486200" cy="1486200"/>
          </a:xfrm>
          <a:prstGeom prst="ellipse">
            <a:avLst/>
          </a:prstGeom>
          <a:gradFill>
            <a:gsLst>
              <a:gs pos="0">
                <a:schemeClr val="accent3"/>
              </a:gs>
              <a:gs pos="35000">
                <a:schemeClr val="accent3"/>
              </a:gs>
              <a:gs pos="100000">
                <a:schemeClr val="accent1"/>
              </a:gs>
            </a:gsLst>
            <a:lin ang="8099331" scaled="0"/>
          </a:gradFill>
          <a:ln>
            <a:noFill/>
          </a:ln>
          <a:effectLst>
            <a:outerShdw blurRad="342900" rotWithShape="0" algn="bl" dir="5400000" dist="38100">
              <a:schemeClr val="accent3">
                <a:alpha val="3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41" name="Google Shape;1041;p69"/>
          <p:cNvSpPr txBox="1"/>
          <p:nvPr>
            <p:ph idx="1" type="body"/>
          </p:nvPr>
        </p:nvSpPr>
        <p:spPr>
          <a:xfrm>
            <a:off x="115025" y="908975"/>
            <a:ext cx="5369100" cy="2478000"/>
          </a:xfrm>
          <a:prstGeom prst="rect">
            <a:avLst/>
          </a:prstGeom>
        </p:spPr>
        <p:txBody>
          <a:bodyPr anchorCtr="0" anchor="t" bIns="91425" lIns="91425" spcFirstLastPara="1" rIns="91425" wrap="square" tIns="0">
            <a:noAutofit/>
          </a:bodyPr>
          <a:lstStyle>
            <a:lvl1pPr indent="-457200" lvl="0" marL="457200">
              <a:spcBef>
                <a:spcPts val="0"/>
              </a:spcBef>
              <a:spcAft>
                <a:spcPts val="0"/>
              </a:spcAft>
              <a:buClr>
                <a:schemeClr val="lt1"/>
              </a:buClr>
              <a:buSzPts val="3600"/>
              <a:buFont typeface="IBM Plex Sans"/>
              <a:buChar char="●"/>
              <a:defRPr sz="3600">
                <a:latin typeface="IBM Plex Sans"/>
                <a:ea typeface="IBM Plex Sans"/>
                <a:cs typeface="IBM Plex Sans"/>
                <a:sym typeface="IBM Plex Sans"/>
              </a:defRPr>
            </a:lvl1pPr>
            <a:lvl2pPr indent="-457200" lvl="1" marL="9144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2pPr>
            <a:lvl3pPr indent="-457200" lvl="2" marL="13716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3pPr>
            <a:lvl4pPr indent="-457200" lvl="3" marL="18288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4pPr>
            <a:lvl5pPr indent="-457200" lvl="4" marL="22860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5pPr>
            <a:lvl6pPr indent="-457200" lvl="5" marL="27432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6pPr>
            <a:lvl7pPr indent="-457200" lvl="6" marL="32004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7pPr>
            <a:lvl8pPr indent="-457200" lvl="7" marL="3657600">
              <a:spcBef>
                <a:spcPts val="800"/>
              </a:spcBef>
              <a:spcAft>
                <a:spcPts val="0"/>
              </a:spcAft>
              <a:buClr>
                <a:schemeClr val="lt1"/>
              </a:buClr>
              <a:buSzPts val="3600"/>
              <a:buFont typeface="IBM Plex Sans"/>
              <a:buChar char="○"/>
              <a:defRPr sz="3600">
                <a:latin typeface="IBM Plex Sans"/>
                <a:ea typeface="IBM Plex Sans"/>
                <a:cs typeface="IBM Plex Sans"/>
                <a:sym typeface="IBM Plex Sans"/>
              </a:defRPr>
            </a:lvl8pPr>
            <a:lvl9pPr indent="-457200" lvl="8" marL="4114800">
              <a:spcBef>
                <a:spcPts val="800"/>
              </a:spcBef>
              <a:spcAft>
                <a:spcPts val="800"/>
              </a:spcAft>
              <a:buClr>
                <a:schemeClr val="lt1"/>
              </a:buClr>
              <a:buSzPts val="3600"/>
              <a:buFont typeface="IBM Plex Sans"/>
              <a:buChar char="■"/>
              <a:defRPr sz="3600">
                <a:latin typeface="IBM Plex Sans"/>
                <a:ea typeface="IBM Plex Sans"/>
                <a:cs typeface="IBM Plex Sans"/>
                <a:sym typeface="IBM Plex Sans"/>
              </a:defRPr>
            </a:lvl9pPr>
          </a:lstStyle>
          <a:p/>
        </p:txBody>
      </p:sp>
      <p:sp>
        <p:nvSpPr>
          <p:cNvPr id="1042" name="Google Shape;1042;p69"/>
          <p:cNvSpPr txBox="1"/>
          <p:nvPr>
            <p:ph idx="2" type="title"/>
          </p:nvPr>
        </p:nvSpPr>
        <p:spPr>
          <a:xfrm>
            <a:off x="115025" y="502775"/>
            <a:ext cx="4183800" cy="4062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1600">
                <a:solidFill>
                  <a:schemeClr val="accent3"/>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3600">
                <a:solidFill>
                  <a:schemeClr val="accent3"/>
                </a:solidFill>
              </a:defRPr>
            </a:lvl2pPr>
            <a:lvl3pPr lvl="2">
              <a:lnSpc>
                <a:spcPct val="115000"/>
              </a:lnSpc>
              <a:spcBef>
                <a:spcPts val="0"/>
              </a:spcBef>
              <a:spcAft>
                <a:spcPts val="0"/>
              </a:spcAft>
              <a:buNone/>
              <a:defRPr sz="3600">
                <a:solidFill>
                  <a:schemeClr val="accent3"/>
                </a:solidFill>
              </a:defRPr>
            </a:lvl3pPr>
            <a:lvl4pPr lvl="3">
              <a:lnSpc>
                <a:spcPct val="115000"/>
              </a:lnSpc>
              <a:spcBef>
                <a:spcPts val="0"/>
              </a:spcBef>
              <a:spcAft>
                <a:spcPts val="0"/>
              </a:spcAft>
              <a:buNone/>
              <a:defRPr sz="3600">
                <a:solidFill>
                  <a:schemeClr val="accent3"/>
                </a:solidFill>
              </a:defRPr>
            </a:lvl4pPr>
            <a:lvl5pPr lvl="4">
              <a:lnSpc>
                <a:spcPct val="115000"/>
              </a:lnSpc>
              <a:spcBef>
                <a:spcPts val="0"/>
              </a:spcBef>
              <a:spcAft>
                <a:spcPts val="0"/>
              </a:spcAft>
              <a:buNone/>
              <a:defRPr sz="3600">
                <a:solidFill>
                  <a:schemeClr val="accent3"/>
                </a:solidFill>
              </a:defRPr>
            </a:lvl5pPr>
            <a:lvl6pPr lvl="5">
              <a:lnSpc>
                <a:spcPct val="115000"/>
              </a:lnSpc>
              <a:spcBef>
                <a:spcPts val="0"/>
              </a:spcBef>
              <a:spcAft>
                <a:spcPts val="0"/>
              </a:spcAft>
              <a:buNone/>
              <a:defRPr sz="3600">
                <a:solidFill>
                  <a:schemeClr val="accent3"/>
                </a:solidFill>
              </a:defRPr>
            </a:lvl6pPr>
            <a:lvl7pPr lvl="6">
              <a:lnSpc>
                <a:spcPct val="115000"/>
              </a:lnSpc>
              <a:spcBef>
                <a:spcPts val="0"/>
              </a:spcBef>
              <a:spcAft>
                <a:spcPts val="0"/>
              </a:spcAft>
              <a:buNone/>
              <a:defRPr sz="3600">
                <a:solidFill>
                  <a:schemeClr val="accent3"/>
                </a:solidFill>
              </a:defRPr>
            </a:lvl7pPr>
            <a:lvl8pPr lvl="7">
              <a:lnSpc>
                <a:spcPct val="115000"/>
              </a:lnSpc>
              <a:spcBef>
                <a:spcPts val="0"/>
              </a:spcBef>
              <a:spcAft>
                <a:spcPts val="0"/>
              </a:spcAft>
              <a:buNone/>
              <a:defRPr sz="3600">
                <a:solidFill>
                  <a:schemeClr val="accent3"/>
                </a:solidFill>
              </a:defRPr>
            </a:lvl8pPr>
            <a:lvl9pPr lvl="8">
              <a:lnSpc>
                <a:spcPct val="115000"/>
              </a:lnSpc>
              <a:spcBef>
                <a:spcPts val="0"/>
              </a:spcBef>
              <a:spcAft>
                <a:spcPts val="0"/>
              </a:spcAft>
              <a:buNone/>
              <a:defRPr sz="3600">
                <a:solidFill>
                  <a:schemeClr val="accent3"/>
                </a:solidFill>
              </a:defRPr>
            </a:lvl9pPr>
          </a:lstStyle>
          <a:p/>
        </p:txBody>
      </p:sp>
      <p:sp>
        <p:nvSpPr>
          <p:cNvPr id="1043" name="Google Shape;1043;p69"/>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Alt 1">
  <p:cSld name="BLANK_1_1_1">
    <p:spTree>
      <p:nvGrpSpPr>
        <p:cNvPr id="1044" name="Shape 1044"/>
        <p:cNvGrpSpPr/>
        <p:nvPr/>
      </p:nvGrpSpPr>
      <p:grpSpPr>
        <a:xfrm>
          <a:off x="0" y="0"/>
          <a:ext cx="0" cy="0"/>
          <a:chOff x="0" y="0"/>
          <a:chExt cx="0" cy="0"/>
        </a:xfrm>
      </p:grpSpPr>
      <p:grpSp>
        <p:nvGrpSpPr>
          <p:cNvPr id="1045" name="Google Shape;1045;p70"/>
          <p:cNvGrpSpPr/>
          <p:nvPr/>
        </p:nvGrpSpPr>
        <p:grpSpPr>
          <a:xfrm>
            <a:off x="228600" y="2793625"/>
            <a:ext cx="2221200" cy="1481050"/>
            <a:chOff x="312900" y="2793625"/>
            <a:chExt cx="2221200" cy="1481050"/>
          </a:xfrm>
        </p:grpSpPr>
        <p:grpSp>
          <p:nvGrpSpPr>
            <p:cNvPr id="1046" name="Google Shape;1046;p70"/>
            <p:cNvGrpSpPr/>
            <p:nvPr/>
          </p:nvGrpSpPr>
          <p:grpSpPr>
            <a:xfrm>
              <a:off x="312900" y="2793625"/>
              <a:ext cx="1851000" cy="1481050"/>
              <a:chOff x="461225" y="3249175"/>
              <a:chExt cx="1851000" cy="1481050"/>
            </a:xfrm>
          </p:grpSpPr>
          <p:grpSp>
            <p:nvGrpSpPr>
              <p:cNvPr id="1047" name="Google Shape;1047;p70"/>
              <p:cNvGrpSpPr/>
              <p:nvPr/>
            </p:nvGrpSpPr>
            <p:grpSpPr>
              <a:xfrm>
                <a:off x="461225" y="3249175"/>
                <a:ext cx="1851000" cy="370200"/>
                <a:chOff x="461225" y="3249175"/>
                <a:chExt cx="1851000" cy="370200"/>
              </a:xfrm>
            </p:grpSpPr>
            <p:sp>
              <p:nvSpPr>
                <p:cNvPr id="1048" name="Google Shape;1048;p70"/>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49" name="Google Shape;1049;p70"/>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50" name="Google Shape;1050;p70"/>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51" name="Google Shape;1051;p70"/>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52" name="Google Shape;1052;p70"/>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053" name="Google Shape;1053;p70"/>
              <p:cNvGrpSpPr/>
              <p:nvPr/>
            </p:nvGrpSpPr>
            <p:grpSpPr>
              <a:xfrm>
                <a:off x="461225" y="3619500"/>
                <a:ext cx="1851000" cy="370200"/>
                <a:chOff x="461225" y="3249175"/>
                <a:chExt cx="1851000" cy="370200"/>
              </a:xfrm>
            </p:grpSpPr>
            <p:sp>
              <p:nvSpPr>
                <p:cNvPr id="1054" name="Google Shape;1054;p70"/>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55" name="Google Shape;1055;p70"/>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56" name="Google Shape;1056;p70"/>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57" name="Google Shape;1057;p70"/>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58" name="Google Shape;1058;p70"/>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059" name="Google Shape;1059;p70"/>
              <p:cNvGrpSpPr/>
              <p:nvPr/>
            </p:nvGrpSpPr>
            <p:grpSpPr>
              <a:xfrm>
                <a:off x="461225" y="3989700"/>
                <a:ext cx="1851000" cy="370200"/>
                <a:chOff x="461225" y="3249175"/>
                <a:chExt cx="1851000" cy="370200"/>
              </a:xfrm>
            </p:grpSpPr>
            <p:sp>
              <p:nvSpPr>
                <p:cNvPr id="1060" name="Google Shape;1060;p70"/>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61" name="Google Shape;1061;p70"/>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62" name="Google Shape;1062;p70"/>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63" name="Google Shape;1063;p70"/>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64" name="Google Shape;1064;p70"/>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065" name="Google Shape;1065;p70"/>
              <p:cNvGrpSpPr/>
              <p:nvPr/>
            </p:nvGrpSpPr>
            <p:grpSpPr>
              <a:xfrm>
                <a:off x="461225" y="4360025"/>
                <a:ext cx="1851000" cy="370200"/>
                <a:chOff x="461225" y="3249175"/>
                <a:chExt cx="1851000" cy="370200"/>
              </a:xfrm>
            </p:grpSpPr>
            <p:sp>
              <p:nvSpPr>
                <p:cNvPr id="1066" name="Google Shape;1066;p70"/>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67" name="Google Shape;1067;p70"/>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68" name="Google Shape;1068;p70"/>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69" name="Google Shape;1069;p70"/>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70" name="Google Shape;1070;p70"/>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071" name="Google Shape;1071;p70"/>
            <p:cNvSpPr/>
            <p:nvPr/>
          </p:nvSpPr>
          <p:spPr>
            <a:xfrm>
              <a:off x="2163900" y="279362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072" name="Google Shape;1072;p70"/>
          <p:cNvGrpSpPr/>
          <p:nvPr/>
        </p:nvGrpSpPr>
        <p:grpSpPr>
          <a:xfrm>
            <a:off x="7663200" y="-725"/>
            <a:ext cx="1480800" cy="1396025"/>
            <a:chOff x="461225" y="3334200"/>
            <a:chExt cx="1480800" cy="1396025"/>
          </a:xfrm>
        </p:grpSpPr>
        <p:grpSp>
          <p:nvGrpSpPr>
            <p:cNvPr id="1073" name="Google Shape;1073;p70"/>
            <p:cNvGrpSpPr/>
            <p:nvPr/>
          </p:nvGrpSpPr>
          <p:grpSpPr>
            <a:xfrm>
              <a:off x="461225" y="3334200"/>
              <a:ext cx="1480800" cy="285300"/>
              <a:chOff x="461225" y="3334200"/>
              <a:chExt cx="1480800" cy="285300"/>
            </a:xfrm>
          </p:grpSpPr>
          <p:sp>
            <p:nvSpPr>
              <p:cNvPr id="1074" name="Google Shape;1074;p70"/>
              <p:cNvSpPr/>
              <p:nvPr/>
            </p:nvSpPr>
            <p:spPr>
              <a:xfrm>
                <a:off x="461225" y="3334200"/>
                <a:ext cx="370200" cy="28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75" name="Google Shape;1075;p70"/>
              <p:cNvSpPr/>
              <p:nvPr/>
            </p:nvSpPr>
            <p:spPr>
              <a:xfrm>
                <a:off x="831425" y="3334200"/>
                <a:ext cx="370200" cy="28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76" name="Google Shape;1076;p70"/>
              <p:cNvSpPr/>
              <p:nvPr/>
            </p:nvSpPr>
            <p:spPr>
              <a:xfrm>
                <a:off x="1201625" y="3334200"/>
                <a:ext cx="370200" cy="28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77" name="Google Shape;1077;p70"/>
              <p:cNvSpPr/>
              <p:nvPr/>
            </p:nvSpPr>
            <p:spPr>
              <a:xfrm>
                <a:off x="1571825" y="3334200"/>
                <a:ext cx="370200" cy="28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078" name="Google Shape;1078;p70"/>
            <p:cNvGrpSpPr/>
            <p:nvPr/>
          </p:nvGrpSpPr>
          <p:grpSpPr>
            <a:xfrm>
              <a:off x="461225" y="3619500"/>
              <a:ext cx="1480800" cy="370200"/>
              <a:chOff x="461225" y="3249175"/>
              <a:chExt cx="1480800" cy="370200"/>
            </a:xfrm>
          </p:grpSpPr>
          <p:sp>
            <p:nvSpPr>
              <p:cNvPr id="1079" name="Google Shape;1079;p70"/>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80" name="Google Shape;1080;p70"/>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81" name="Google Shape;1081;p70"/>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82" name="Google Shape;1082;p70"/>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083" name="Google Shape;1083;p70"/>
            <p:cNvGrpSpPr/>
            <p:nvPr/>
          </p:nvGrpSpPr>
          <p:grpSpPr>
            <a:xfrm>
              <a:off x="461225" y="3989700"/>
              <a:ext cx="1480800" cy="370200"/>
              <a:chOff x="461225" y="3249175"/>
              <a:chExt cx="1480800" cy="370200"/>
            </a:xfrm>
          </p:grpSpPr>
          <p:sp>
            <p:nvSpPr>
              <p:cNvPr id="1084" name="Google Shape;1084;p70"/>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85" name="Google Shape;1085;p70"/>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86" name="Google Shape;1086;p70"/>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87" name="Google Shape;1087;p70"/>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088" name="Google Shape;1088;p70"/>
            <p:cNvGrpSpPr/>
            <p:nvPr/>
          </p:nvGrpSpPr>
          <p:grpSpPr>
            <a:xfrm>
              <a:off x="461225" y="4360025"/>
              <a:ext cx="1480800" cy="370200"/>
              <a:chOff x="461225" y="3249175"/>
              <a:chExt cx="1480800" cy="370200"/>
            </a:xfrm>
          </p:grpSpPr>
          <p:sp>
            <p:nvSpPr>
              <p:cNvPr id="1089" name="Google Shape;1089;p70"/>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90" name="Google Shape;1090;p70"/>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91" name="Google Shape;1091;p70"/>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092" name="Google Shape;1092;p70"/>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grpSp>
        <p:nvGrpSpPr>
          <p:cNvPr id="1093" name="Google Shape;1093;p70"/>
          <p:cNvGrpSpPr/>
          <p:nvPr/>
        </p:nvGrpSpPr>
        <p:grpSpPr>
          <a:xfrm>
            <a:off x="1843925" y="-725"/>
            <a:ext cx="7300075" cy="5144088"/>
            <a:chOff x="1870575" y="-635"/>
            <a:chExt cx="7300075" cy="5174097"/>
          </a:xfrm>
        </p:grpSpPr>
        <p:sp>
          <p:nvSpPr>
            <p:cNvPr id="1094" name="Google Shape;1094;p70"/>
            <p:cNvSpPr/>
            <p:nvPr/>
          </p:nvSpPr>
          <p:spPr>
            <a:xfrm>
              <a:off x="1870575" y="-635"/>
              <a:ext cx="7300075" cy="4989625"/>
            </a:xfrm>
            <a:custGeom>
              <a:rect b="b" l="l" r="r" t="t"/>
              <a:pathLst>
                <a:path extrusionOk="0" h="199585" w="292003">
                  <a:moveTo>
                    <a:pt x="76429" y="0"/>
                  </a:moveTo>
                  <a:lnTo>
                    <a:pt x="0" y="163603"/>
                  </a:lnTo>
                  <a:lnTo>
                    <a:pt x="250486" y="199585"/>
                  </a:lnTo>
                  <a:lnTo>
                    <a:pt x="292003" y="107785"/>
                  </a:lnTo>
                  <a:lnTo>
                    <a:pt x="292003" y="52891"/>
                  </a:lnTo>
                  <a:lnTo>
                    <a:pt x="234162" y="0"/>
                  </a:lnTo>
                  <a:close/>
                </a:path>
              </a:pathLst>
            </a:custGeom>
            <a:gradFill>
              <a:gsLst>
                <a:gs pos="0">
                  <a:schemeClr val="accent3"/>
                </a:gs>
                <a:gs pos="77000">
                  <a:schemeClr val="accent1"/>
                </a:gs>
                <a:gs pos="100000">
                  <a:schemeClr val="accent1"/>
                </a:gs>
              </a:gsLst>
              <a:lin ang="8099331" scaled="0"/>
            </a:gradFill>
            <a:ln>
              <a:noFill/>
            </a:ln>
          </p:spPr>
        </p:sp>
        <p:sp>
          <p:nvSpPr>
            <p:cNvPr id="1095" name="Google Shape;1095;p70"/>
            <p:cNvSpPr/>
            <p:nvPr/>
          </p:nvSpPr>
          <p:spPr>
            <a:xfrm>
              <a:off x="1870575" y="4089437"/>
              <a:ext cx="6285225" cy="1084025"/>
            </a:xfrm>
            <a:custGeom>
              <a:rect b="b" l="l" r="r" t="t"/>
              <a:pathLst>
                <a:path extrusionOk="0" h="43361" w="251409">
                  <a:moveTo>
                    <a:pt x="0" y="0"/>
                  </a:moveTo>
                  <a:lnTo>
                    <a:pt x="6458" y="43361"/>
                  </a:lnTo>
                  <a:lnTo>
                    <a:pt x="251409" y="43361"/>
                  </a:lnTo>
                  <a:lnTo>
                    <a:pt x="250494" y="35931"/>
                  </a:lnTo>
                  <a:close/>
                </a:path>
              </a:pathLst>
            </a:custGeom>
            <a:solidFill>
              <a:schemeClr val="accent5"/>
            </a:solidFill>
            <a:ln>
              <a:noFill/>
            </a:ln>
          </p:spPr>
        </p:sp>
      </p:grpSp>
      <p:sp>
        <p:nvSpPr>
          <p:cNvPr id="1096" name="Google Shape;1096;p70"/>
          <p:cNvSpPr txBox="1"/>
          <p:nvPr>
            <p:ph idx="1" type="body"/>
          </p:nvPr>
        </p:nvSpPr>
        <p:spPr>
          <a:xfrm>
            <a:off x="4631450" y="2170025"/>
            <a:ext cx="2896200" cy="1887600"/>
          </a:xfrm>
          <a:prstGeom prst="rect">
            <a:avLst/>
          </a:prstGeom>
        </p:spPr>
        <p:txBody>
          <a:bodyPr anchorCtr="0" anchor="t" bIns="91425" lIns="91425" spcFirstLastPara="1" rIns="91425" wrap="square" tIns="91425">
            <a:noAutofit/>
          </a:bodyPr>
          <a:lstStyle>
            <a:lvl1pPr indent="-292100" lvl="0" marL="457200">
              <a:lnSpc>
                <a:spcPct val="115000"/>
              </a:lnSpc>
              <a:spcBef>
                <a:spcPts val="0"/>
              </a:spcBef>
              <a:spcAft>
                <a:spcPts val="0"/>
              </a:spcAft>
              <a:buClr>
                <a:schemeClr val="lt1"/>
              </a:buClr>
              <a:buSzPts val="1000"/>
              <a:buFont typeface="Sora"/>
              <a:buChar char="●"/>
              <a:defRPr sz="1000"/>
            </a:lvl1pPr>
            <a:lvl2pPr indent="-292100" lvl="1" marL="914400">
              <a:lnSpc>
                <a:spcPct val="115000"/>
              </a:lnSpc>
              <a:spcBef>
                <a:spcPts val="800"/>
              </a:spcBef>
              <a:spcAft>
                <a:spcPts val="0"/>
              </a:spcAft>
              <a:buClr>
                <a:schemeClr val="lt1"/>
              </a:buClr>
              <a:buSzPts val="1000"/>
              <a:buFont typeface="Sora"/>
              <a:buChar char="○"/>
              <a:defRPr sz="1000"/>
            </a:lvl2pPr>
            <a:lvl3pPr indent="-228600" lvl="2" marL="1371600">
              <a:lnSpc>
                <a:spcPct val="115000"/>
              </a:lnSpc>
              <a:spcBef>
                <a:spcPts val="800"/>
              </a:spcBef>
              <a:spcAft>
                <a:spcPts val="0"/>
              </a:spcAft>
              <a:buNone/>
              <a:defRPr sz="1000"/>
            </a:lvl3pPr>
            <a:lvl4pPr indent="-292100" lvl="3" marL="1828800">
              <a:lnSpc>
                <a:spcPct val="115000"/>
              </a:lnSpc>
              <a:spcBef>
                <a:spcPts val="0"/>
              </a:spcBef>
              <a:spcAft>
                <a:spcPts val="0"/>
              </a:spcAft>
              <a:buClr>
                <a:schemeClr val="lt1"/>
              </a:buClr>
              <a:buSzPts val="1000"/>
              <a:buFont typeface="Sora"/>
              <a:buChar char="●"/>
              <a:defRPr sz="1000"/>
            </a:lvl4pPr>
            <a:lvl5pPr indent="-292100" lvl="4" marL="2286000">
              <a:lnSpc>
                <a:spcPct val="115000"/>
              </a:lnSpc>
              <a:spcBef>
                <a:spcPts val="800"/>
              </a:spcBef>
              <a:spcAft>
                <a:spcPts val="0"/>
              </a:spcAft>
              <a:buClr>
                <a:schemeClr val="lt1"/>
              </a:buClr>
              <a:buSzPts val="1000"/>
              <a:buFont typeface="Sora"/>
              <a:buChar char="○"/>
              <a:defRPr sz="1000"/>
            </a:lvl5pPr>
            <a:lvl6pPr indent="-292100" lvl="5" marL="2743200">
              <a:lnSpc>
                <a:spcPct val="115000"/>
              </a:lnSpc>
              <a:spcBef>
                <a:spcPts val="800"/>
              </a:spcBef>
              <a:spcAft>
                <a:spcPts val="0"/>
              </a:spcAft>
              <a:buClr>
                <a:schemeClr val="lt1"/>
              </a:buClr>
              <a:buSzPts val="1000"/>
              <a:buFont typeface="Sora"/>
              <a:buChar char="■"/>
              <a:defRPr sz="1000"/>
            </a:lvl6pPr>
            <a:lvl7pPr indent="-292100" lvl="6" marL="3200400">
              <a:lnSpc>
                <a:spcPct val="115000"/>
              </a:lnSpc>
              <a:spcBef>
                <a:spcPts val="800"/>
              </a:spcBef>
              <a:spcAft>
                <a:spcPts val="0"/>
              </a:spcAft>
              <a:buClr>
                <a:schemeClr val="lt1"/>
              </a:buClr>
              <a:buSzPts val="1000"/>
              <a:buFont typeface="Sora"/>
              <a:buChar char="●"/>
              <a:defRPr sz="1000"/>
            </a:lvl7pPr>
            <a:lvl8pPr indent="-292100" lvl="7" marL="3657600">
              <a:lnSpc>
                <a:spcPct val="115000"/>
              </a:lnSpc>
              <a:spcBef>
                <a:spcPts val="800"/>
              </a:spcBef>
              <a:spcAft>
                <a:spcPts val="0"/>
              </a:spcAft>
              <a:buClr>
                <a:schemeClr val="lt1"/>
              </a:buClr>
              <a:buSzPts val="1000"/>
              <a:buFont typeface="Sora"/>
              <a:buChar char="○"/>
              <a:defRPr sz="1000"/>
            </a:lvl8pPr>
            <a:lvl9pPr indent="-228600" lvl="8" marL="4114800">
              <a:lnSpc>
                <a:spcPct val="115000"/>
              </a:lnSpc>
              <a:spcBef>
                <a:spcPts val="800"/>
              </a:spcBef>
              <a:spcAft>
                <a:spcPts val="0"/>
              </a:spcAft>
              <a:buNone/>
              <a:defRPr sz="1000"/>
            </a:lvl9pPr>
          </a:lstStyle>
          <a:p/>
        </p:txBody>
      </p:sp>
      <p:sp>
        <p:nvSpPr>
          <p:cNvPr id="1097" name="Google Shape;1097;p70"/>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098" name="Google Shape;1098;p70"/>
          <p:cNvSpPr txBox="1"/>
          <p:nvPr>
            <p:ph idx="2" type="body"/>
          </p:nvPr>
        </p:nvSpPr>
        <p:spPr>
          <a:xfrm>
            <a:off x="4631450" y="827575"/>
            <a:ext cx="2896200" cy="12003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Font typeface="Sora"/>
              <a:buChar char="●"/>
              <a:defRPr sz="1000"/>
            </a:lvl1pPr>
            <a:lvl2pPr indent="-292100" lvl="1" marL="914400">
              <a:spcBef>
                <a:spcPts val="800"/>
              </a:spcBef>
              <a:spcAft>
                <a:spcPts val="0"/>
              </a:spcAft>
              <a:buSzPts val="1000"/>
              <a:buFont typeface="Sora"/>
              <a:buChar char="○"/>
              <a:defRPr sz="1000"/>
            </a:lvl2pPr>
            <a:lvl3pPr indent="-292100" lvl="2" marL="1371600">
              <a:spcBef>
                <a:spcPts val="800"/>
              </a:spcBef>
              <a:spcAft>
                <a:spcPts val="0"/>
              </a:spcAft>
              <a:buSzPts val="1000"/>
              <a:buFont typeface="Sora"/>
              <a:buChar char="■"/>
              <a:defRPr sz="1000"/>
            </a:lvl3pPr>
            <a:lvl4pPr indent="-292100" lvl="3" marL="1828800">
              <a:spcBef>
                <a:spcPts val="800"/>
              </a:spcBef>
              <a:spcAft>
                <a:spcPts val="0"/>
              </a:spcAft>
              <a:buSzPts val="1000"/>
              <a:buFont typeface="Sora"/>
              <a:buChar char="●"/>
              <a:defRPr sz="1000"/>
            </a:lvl4pPr>
            <a:lvl5pPr indent="-292100" lvl="4" marL="2286000">
              <a:spcBef>
                <a:spcPts val="800"/>
              </a:spcBef>
              <a:spcAft>
                <a:spcPts val="0"/>
              </a:spcAft>
              <a:buSzPts val="1000"/>
              <a:buFont typeface="Sora"/>
              <a:buChar char="○"/>
              <a:defRPr sz="1000"/>
            </a:lvl5pPr>
            <a:lvl6pPr indent="-292100" lvl="5" marL="2743200">
              <a:spcBef>
                <a:spcPts val="800"/>
              </a:spcBef>
              <a:spcAft>
                <a:spcPts val="0"/>
              </a:spcAft>
              <a:buSzPts val="1000"/>
              <a:buFont typeface="Sora"/>
              <a:buChar char="■"/>
              <a:defRPr sz="1000"/>
            </a:lvl6pPr>
            <a:lvl7pPr indent="-292100" lvl="6" marL="3200400">
              <a:spcBef>
                <a:spcPts val="800"/>
              </a:spcBef>
              <a:spcAft>
                <a:spcPts val="0"/>
              </a:spcAft>
              <a:buSzPts val="1000"/>
              <a:buFont typeface="Sora"/>
              <a:buChar char="●"/>
              <a:defRPr sz="1000"/>
            </a:lvl7pPr>
            <a:lvl8pPr indent="-292100" lvl="7" marL="3657600">
              <a:spcBef>
                <a:spcPts val="800"/>
              </a:spcBef>
              <a:spcAft>
                <a:spcPts val="0"/>
              </a:spcAft>
              <a:buSzPts val="1000"/>
              <a:buFont typeface="Sora"/>
              <a:buChar char="○"/>
              <a:defRPr sz="1000"/>
            </a:lvl8pPr>
            <a:lvl9pPr indent="-292100" lvl="8" marL="4114800">
              <a:spcBef>
                <a:spcPts val="800"/>
              </a:spcBef>
              <a:spcAft>
                <a:spcPts val="800"/>
              </a:spcAft>
              <a:buSzPts val="1000"/>
              <a:buFont typeface="Sora"/>
              <a:buChar char="■"/>
              <a:defRPr sz="1000"/>
            </a:lvl9pPr>
          </a:lstStyle>
          <a:p/>
        </p:txBody>
      </p:sp>
      <p:sp>
        <p:nvSpPr>
          <p:cNvPr id="1099" name="Google Shape;1099;p70"/>
          <p:cNvSpPr txBox="1"/>
          <p:nvPr>
            <p:ph idx="3" type="title"/>
          </p:nvPr>
        </p:nvSpPr>
        <p:spPr>
          <a:xfrm>
            <a:off x="115025" y="502775"/>
            <a:ext cx="3905400" cy="5877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1100" name="Google Shape;1100;p70"/>
          <p:cNvSpPr txBox="1"/>
          <p:nvPr>
            <p:ph idx="4"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3 images">
  <p:cSld name="BLANK_1_1_1_1_2">
    <p:bg>
      <p:bgPr>
        <a:solidFill>
          <a:schemeClr val="lt1"/>
        </a:solidFill>
      </p:bgPr>
    </p:bg>
    <p:spTree>
      <p:nvGrpSpPr>
        <p:cNvPr id="1101" name="Shape 1101"/>
        <p:cNvGrpSpPr/>
        <p:nvPr/>
      </p:nvGrpSpPr>
      <p:grpSpPr>
        <a:xfrm>
          <a:off x="0" y="0"/>
          <a:ext cx="0" cy="0"/>
          <a:chOff x="0" y="0"/>
          <a:chExt cx="0" cy="0"/>
        </a:xfrm>
      </p:grpSpPr>
      <p:sp>
        <p:nvSpPr>
          <p:cNvPr id="1102" name="Google Shape;1102;p71"/>
          <p:cNvSpPr/>
          <p:nvPr/>
        </p:nvSpPr>
        <p:spPr>
          <a:xfrm flipH="1" rot="10800000">
            <a:off x="4482600" y="741600"/>
            <a:ext cx="46404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03" name="Google Shape;1103;p71"/>
          <p:cNvSpPr/>
          <p:nvPr/>
        </p:nvSpPr>
        <p:spPr>
          <a:xfrm flipH="1" rot="10800000">
            <a:off x="4482600" y="1014475"/>
            <a:ext cx="46404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04" name="Google Shape;1104;p71"/>
          <p:cNvSpPr/>
          <p:nvPr/>
        </p:nvSpPr>
        <p:spPr>
          <a:xfrm flipH="1" rot="10800000">
            <a:off x="4482600" y="1594038"/>
            <a:ext cx="46404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05" name="Google Shape;1105;p71"/>
          <p:cNvSpPr/>
          <p:nvPr/>
        </p:nvSpPr>
        <p:spPr>
          <a:xfrm flipH="1" rot="10800000">
            <a:off x="4482600" y="1291263"/>
            <a:ext cx="46404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06" name="Google Shape;1106;p71"/>
          <p:cNvSpPr txBox="1"/>
          <p:nvPr>
            <p:ph type="title"/>
          </p:nvPr>
        </p:nvSpPr>
        <p:spPr>
          <a:xfrm>
            <a:off x="91950" y="292050"/>
            <a:ext cx="4390500" cy="16035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None/>
              <a:defRPr sz="5500">
                <a:solidFill>
                  <a:schemeClr val="dk2"/>
                </a:solidFill>
              </a:defRPr>
            </a:lvl1pPr>
            <a:lvl2pPr lvl="1">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2pPr>
            <a:lvl3pPr lvl="2">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3pPr>
            <a:lvl4pPr lvl="3">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4pPr>
            <a:lvl5pPr lvl="4">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5pPr>
            <a:lvl6pPr lvl="5">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6pPr>
            <a:lvl7pPr lvl="6">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7pPr>
            <a:lvl8pPr lvl="7">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8pPr>
            <a:lvl9pPr lvl="8">
              <a:lnSpc>
                <a:spcPct val="115000"/>
              </a:lnSpc>
              <a:spcBef>
                <a:spcPts val="0"/>
              </a:spcBef>
              <a:spcAft>
                <a:spcPts val="0"/>
              </a:spcAft>
              <a:buNone/>
              <a:defRPr sz="3600">
                <a:solidFill>
                  <a:schemeClr val="dk2"/>
                </a:solidFill>
                <a:latin typeface="IBM Plex Sans Medium"/>
                <a:ea typeface="IBM Plex Sans Medium"/>
                <a:cs typeface="IBM Plex Sans Medium"/>
                <a:sym typeface="IBM Plex Sans Medium"/>
              </a:defRPr>
            </a:lvl9pPr>
          </a:lstStyle>
          <a:p/>
        </p:txBody>
      </p:sp>
      <p:sp>
        <p:nvSpPr>
          <p:cNvPr id="1107" name="Google Shape;1107;p71"/>
          <p:cNvSpPr/>
          <p:nvPr>
            <p:ph idx="2" type="pic"/>
          </p:nvPr>
        </p:nvSpPr>
        <p:spPr>
          <a:xfrm>
            <a:off x="225300" y="3132125"/>
            <a:ext cx="1849800" cy="1770300"/>
          </a:xfrm>
          <a:prstGeom prst="rect">
            <a:avLst/>
          </a:prstGeom>
          <a:noFill/>
          <a:ln>
            <a:noFill/>
          </a:ln>
        </p:spPr>
      </p:sp>
      <p:sp>
        <p:nvSpPr>
          <p:cNvPr id="1108" name="Google Shape;1108;p71"/>
          <p:cNvSpPr/>
          <p:nvPr>
            <p:ph idx="3" type="pic"/>
          </p:nvPr>
        </p:nvSpPr>
        <p:spPr>
          <a:xfrm>
            <a:off x="5262525" y="228600"/>
            <a:ext cx="1865100" cy="1790100"/>
          </a:xfrm>
          <a:prstGeom prst="rect">
            <a:avLst/>
          </a:prstGeom>
          <a:noFill/>
          <a:ln>
            <a:noFill/>
          </a:ln>
        </p:spPr>
      </p:sp>
      <p:sp>
        <p:nvSpPr>
          <p:cNvPr id="1109" name="Google Shape;1109;p71"/>
          <p:cNvSpPr/>
          <p:nvPr>
            <p:ph idx="4" type="pic"/>
          </p:nvPr>
        </p:nvSpPr>
        <p:spPr>
          <a:xfrm>
            <a:off x="7281675" y="228600"/>
            <a:ext cx="1849800" cy="1790100"/>
          </a:xfrm>
          <a:prstGeom prst="rect">
            <a:avLst/>
          </a:prstGeom>
          <a:noFill/>
          <a:ln>
            <a:noFill/>
          </a:ln>
        </p:spPr>
      </p:sp>
      <p:sp>
        <p:nvSpPr>
          <p:cNvPr id="1110" name="Google Shape;1110;p71"/>
          <p:cNvSpPr txBox="1"/>
          <p:nvPr>
            <p:ph idx="1" type="subTitle"/>
          </p:nvPr>
        </p:nvSpPr>
        <p:spPr>
          <a:xfrm>
            <a:off x="5262525" y="2153019"/>
            <a:ext cx="1566900" cy="480900"/>
          </a:xfrm>
          <a:prstGeom prst="rect">
            <a:avLst/>
          </a:prstGeom>
        </p:spPr>
        <p:txBody>
          <a:bodyPr anchorCtr="0" anchor="t" bIns="91425" lIns="0" spcFirstLastPara="1" rIns="91425" wrap="square" tIns="0">
            <a:noAutofit/>
          </a:bodyPr>
          <a:lstStyle>
            <a:lvl1pPr lvl="0">
              <a:spcBef>
                <a:spcPts val="0"/>
              </a:spcBef>
              <a:spcAft>
                <a:spcPts val="0"/>
              </a:spcAft>
              <a:buClr>
                <a:schemeClr val="dk2"/>
              </a:buClr>
              <a:buSzPts val="1000"/>
              <a:buFont typeface="Sora"/>
              <a:buNone/>
              <a:defRPr sz="1000">
                <a:solidFill>
                  <a:schemeClr val="dk2"/>
                </a:solidFill>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1111" name="Google Shape;1111;p71"/>
          <p:cNvSpPr txBox="1"/>
          <p:nvPr>
            <p:ph idx="5" type="subTitle"/>
          </p:nvPr>
        </p:nvSpPr>
        <p:spPr>
          <a:xfrm>
            <a:off x="7281675" y="2153019"/>
            <a:ext cx="1566900" cy="480900"/>
          </a:xfrm>
          <a:prstGeom prst="rect">
            <a:avLst/>
          </a:prstGeom>
        </p:spPr>
        <p:txBody>
          <a:bodyPr anchorCtr="0" anchor="t" bIns="91425" lIns="0" spcFirstLastPara="1" rIns="91425" wrap="square" tIns="0">
            <a:noAutofit/>
          </a:bodyPr>
          <a:lstStyle>
            <a:lvl1pPr lvl="0">
              <a:spcBef>
                <a:spcPts val="0"/>
              </a:spcBef>
              <a:spcAft>
                <a:spcPts val="0"/>
              </a:spcAft>
              <a:buClr>
                <a:schemeClr val="dk2"/>
              </a:buClr>
              <a:buSzPts val="1000"/>
              <a:buFont typeface="Sora"/>
              <a:buNone/>
              <a:defRPr sz="1000">
                <a:solidFill>
                  <a:schemeClr val="dk2"/>
                </a:solidFill>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1112" name="Google Shape;1112;p71"/>
          <p:cNvSpPr txBox="1"/>
          <p:nvPr>
            <p:ph idx="6"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1113" name="Google Shape;1113;p71"/>
          <p:cNvSpPr txBox="1"/>
          <p:nvPr>
            <p:ph idx="7" type="title"/>
          </p:nvPr>
        </p:nvSpPr>
        <p:spPr>
          <a:xfrm>
            <a:off x="7420225" y="4723025"/>
            <a:ext cx="1583400" cy="189300"/>
          </a:xfrm>
          <a:prstGeom prst="rect">
            <a:avLst/>
          </a:prstGeom>
        </p:spPr>
        <p:txBody>
          <a:bodyPr anchorCtr="0" anchor="b" bIns="0" lIns="182875" spcFirstLastPara="1" rIns="91425" wrap="square" tIns="91425">
            <a:noAutofit/>
          </a:bodyPr>
          <a:lstStyle>
            <a:lvl1pPr lvl="0" algn="r">
              <a:spcBef>
                <a:spcPts val="0"/>
              </a:spcBef>
              <a:spcAft>
                <a:spcPts val="0"/>
              </a:spcAft>
              <a:buNone/>
              <a:defRPr sz="900">
                <a:solidFill>
                  <a:schemeClr val="dk2"/>
                </a:solidFill>
                <a:latin typeface="Sora"/>
                <a:ea typeface="Sora"/>
                <a:cs typeface="Sora"/>
                <a:sym typeface="Sora"/>
              </a:defRPr>
            </a:lvl1pPr>
            <a:lvl2pPr lvl="1"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lgn="r">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
        <p:nvSpPr>
          <p:cNvPr id="1114" name="Google Shape;1114;p71"/>
          <p:cNvSpPr txBox="1"/>
          <p:nvPr>
            <p:ph idx="8" type="subTitle"/>
          </p:nvPr>
        </p:nvSpPr>
        <p:spPr>
          <a:xfrm>
            <a:off x="2216381" y="3132125"/>
            <a:ext cx="1566900" cy="480900"/>
          </a:xfrm>
          <a:prstGeom prst="rect">
            <a:avLst/>
          </a:prstGeom>
        </p:spPr>
        <p:txBody>
          <a:bodyPr anchorCtr="0" anchor="t" bIns="91425" lIns="0" spcFirstLastPara="1" rIns="91425" wrap="square" tIns="0">
            <a:noAutofit/>
          </a:bodyPr>
          <a:lstStyle>
            <a:lvl1pPr lvl="0">
              <a:spcBef>
                <a:spcPts val="0"/>
              </a:spcBef>
              <a:spcAft>
                <a:spcPts val="0"/>
              </a:spcAft>
              <a:buClr>
                <a:schemeClr val="dk2"/>
              </a:buClr>
              <a:buSzPts val="1000"/>
              <a:buFont typeface="Sora"/>
              <a:buNone/>
              <a:defRPr sz="1000">
                <a:solidFill>
                  <a:schemeClr val="dk2"/>
                </a:solidFill>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grpSp>
        <p:nvGrpSpPr>
          <p:cNvPr id="1115" name="Google Shape;1115;p71"/>
          <p:cNvGrpSpPr/>
          <p:nvPr/>
        </p:nvGrpSpPr>
        <p:grpSpPr>
          <a:xfrm>
            <a:off x="4308382" y="2704009"/>
            <a:ext cx="4833127" cy="2437045"/>
            <a:chOff x="4308382" y="2704009"/>
            <a:chExt cx="4833127" cy="2437045"/>
          </a:xfrm>
        </p:grpSpPr>
        <p:sp>
          <p:nvSpPr>
            <p:cNvPr id="1116" name="Google Shape;1116;p71"/>
            <p:cNvSpPr/>
            <p:nvPr/>
          </p:nvSpPr>
          <p:spPr>
            <a:xfrm>
              <a:off x="4308382" y="4487840"/>
              <a:ext cx="4833127" cy="653214"/>
            </a:xfrm>
            <a:custGeom>
              <a:rect b="b" l="l" r="r" t="t"/>
              <a:pathLst>
                <a:path extrusionOk="0" h="12128" w="89735">
                  <a:moveTo>
                    <a:pt x="6834" y="1"/>
                  </a:moveTo>
                  <a:lnTo>
                    <a:pt x="6030" y="336"/>
                  </a:lnTo>
                  <a:lnTo>
                    <a:pt x="5271" y="671"/>
                  </a:lnTo>
                  <a:lnTo>
                    <a:pt x="4556" y="1006"/>
                  </a:lnTo>
                  <a:lnTo>
                    <a:pt x="3887" y="1363"/>
                  </a:lnTo>
                  <a:lnTo>
                    <a:pt x="3284" y="1720"/>
                  </a:lnTo>
                  <a:lnTo>
                    <a:pt x="2703" y="2078"/>
                  </a:lnTo>
                  <a:lnTo>
                    <a:pt x="2212" y="2457"/>
                  </a:lnTo>
                  <a:lnTo>
                    <a:pt x="1743" y="2815"/>
                  </a:lnTo>
                  <a:lnTo>
                    <a:pt x="1341" y="3194"/>
                  </a:lnTo>
                  <a:lnTo>
                    <a:pt x="983" y="3574"/>
                  </a:lnTo>
                  <a:lnTo>
                    <a:pt x="693" y="3954"/>
                  </a:lnTo>
                  <a:lnTo>
                    <a:pt x="447" y="4333"/>
                  </a:lnTo>
                  <a:lnTo>
                    <a:pt x="246" y="4713"/>
                  </a:lnTo>
                  <a:lnTo>
                    <a:pt x="112" y="5093"/>
                  </a:lnTo>
                  <a:lnTo>
                    <a:pt x="68" y="5294"/>
                  </a:lnTo>
                  <a:lnTo>
                    <a:pt x="45" y="5495"/>
                  </a:lnTo>
                  <a:lnTo>
                    <a:pt x="23" y="5673"/>
                  </a:lnTo>
                  <a:lnTo>
                    <a:pt x="1" y="5874"/>
                  </a:lnTo>
                  <a:lnTo>
                    <a:pt x="23" y="6098"/>
                  </a:lnTo>
                  <a:lnTo>
                    <a:pt x="45" y="6299"/>
                  </a:lnTo>
                  <a:lnTo>
                    <a:pt x="90" y="6500"/>
                  </a:lnTo>
                  <a:lnTo>
                    <a:pt x="135" y="6723"/>
                  </a:lnTo>
                  <a:lnTo>
                    <a:pt x="202" y="6924"/>
                  </a:lnTo>
                  <a:lnTo>
                    <a:pt x="291" y="7125"/>
                  </a:lnTo>
                  <a:lnTo>
                    <a:pt x="403" y="7326"/>
                  </a:lnTo>
                  <a:lnTo>
                    <a:pt x="514" y="7527"/>
                  </a:lnTo>
                  <a:lnTo>
                    <a:pt x="782" y="7951"/>
                  </a:lnTo>
                  <a:lnTo>
                    <a:pt x="1140" y="8353"/>
                  </a:lnTo>
                  <a:lnTo>
                    <a:pt x="1542" y="8755"/>
                  </a:lnTo>
                  <a:lnTo>
                    <a:pt x="2011" y="9157"/>
                  </a:lnTo>
                  <a:lnTo>
                    <a:pt x="2524" y="9537"/>
                  </a:lnTo>
                  <a:lnTo>
                    <a:pt x="3105" y="9939"/>
                  </a:lnTo>
                  <a:lnTo>
                    <a:pt x="3753" y="10319"/>
                  </a:lnTo>
                  <a:lnTo>
                    <a:pt x="4445" y="10698"/>
                  </a:lnTo>
                  <a:lnTo>
                    <a:pt x="5204" y="11056"/>
                  </a:lnTo>
                  <a:lnTo>
                    <a:pt x="6030" y="11435"/>
                  </a:lnTo>
                  <a:lnTo>
                    <a:pt x="6901" y="11793"/>
                  </a:lnTo>
                  <a:lnTo>
                    <a:pt x="7839" y="12128"/>
                  </a:lnTo>
                  <a:lnTo>
                    <a:pt x="84799" y="12128"/>
                  </a:lnTo>
                  <a:lnTo>
                    <a:pt x="89734" y="9783"/>
                  </a:lnTo>
                  <a:lnTo>
                    <a:pt x="89734" y="1966"/>
                  </a:lnTo>
                  <a:lnTo>
                    <a:pt x="89310" y="1698"/>
                  </a:lnTo>
                  <a:lnTo>
                    <a:pt x="88886" y="1452"/>
                  </a:lnTo>
                  <a:lnTo>
                    <a:pt x="88439" y="1207"/>
                  </a:lnTo>
                  <a:lnTo>
                    <a:pt x="87948" y="961"/>
                  </a:lnTo>
                  <a:lnTo>
                    <a:pt x="86920" y="470"/>
                  </a:lnTo>
                  <a:lnTo>
                    <a:pt x="85781" y="1"/>
                  </a:lnTo>
                  <a:lnTo>
                    <a:pt x="84977" y="314"/>
                  </a:lnTo>
                  <a:lnTo>
                    <a:pt x="84106" y="604"/>
                  </a:lnTo>
                  <a:lnTo>
                    <a:pt x="83235" y="917"/>
                  </a:lnTo>
                  <a:lnTo>
                    <a:pt x="82297" y="1185"/>
                  </a:lnTo>
                  <a:lnTo>
                    <a:pt x="81359" y="1475"/>
                  </a:lnTo>
                  <a:lnTo>
                    <a:pt x="80355" y="1743"/>
                  </a:lnTo>
                  <a:lnTo>
                    <a:pt x="79350" y="2011"/>
                  </a:lnTo>
                  <a:lnTo>
                    <a:pt x="78300" y="2256"/>
                  </a:lnTo>
                  <a:lnTo>
                    <a:pt x="77228" y="2502"/>
                  </a:lnTo>
                  <a:lnTo>
                    <a:pt x="76111" y="2725"/>
                  </a:lnTo>
                  <a:lnTo>
                    <a:pt x="74972" y="2971"/>
                  </a:lnTo>
                  <a:lnTo>
                    <a:pt x="73811" y="3172"/>
                  </a:lnTo>
                  <a:lnTo>
                    <a:pt x="72627" y="3395"/>
                  </a:lnTo>
                  <a:lnTo>
                    <a:pt x="71421" y="3574"/>
                  </a:lnTo>
                  <a:lnTo>
                    <a:pt x="68920" y="3954"/>
                  </a:lnTo>
                  <a:lnTo>
                    <a:pt x="66329" y="4266"/>
                  </a:lnTo>
                  <a:lnTo>
                    <a:pt x="63672" y="4557"/>
                  </a:lnTo>
                  <a:lnTo>
                    <a:pt x="60925" y="4802"/>
                  </a:lnTo>
                  <a:lnTo>
                    <a:pt x="58111" y="5003"/>
                  </a:lnTo>
                  <a:lnTo>
                    <a:pt x="55230" y="5160"/>
                  </a:lnTo>
                  <a:lnTo>
                    <a:pt x="52304" y="5271"/>
                  </a:lnTo>
                  <a:lnTo>
                    <a:pt x="49334" y="5361"/>
                  </a:lnTo>
                  <a:lnTo>
                    <a:pt x="46319" y="5383"/>
                  </a:lnTo>
                  <a:lnTo>
                    <a:pt x="43282" y="5361"/>
                  </a:lnTo>
                  <a:lnTo>
                    <a:pt x="40312" y="5271"/>
                  </a:lnTo>
                  <a:lnTo>
                    <a:pt x="37386" y="5160"/>
                  </a:lnTo>
                  <a:lnTo>
                    <a:pt x="34505" y="5003"/>
                  </a:lnTo>
                  <a:lnTo>
                    <a:pt x="31691" y="4802"/>
                  </a:lnTo>
                  <a:lnTo>
                    <a:pt x="28944" y="4557"/>
                  </a:lnTo>
                  <a:lnTo>
                    <a:pt x="26286" y="4266"/>
                  </a:lnTo>
                  <a:lnTo>
                    <a:pt x="23696" y="3954"/>
                  </a:lnTo>
                  <a:lnTo>
                    <a:pt x="21195" y="3574"/>
                  </a:lnTo>
                  <a:lnTo>
                    <a:pt x="19989" y="3395"/>
                  </a:lnTo>
                  <a:lnTo>
                    <a:pt x="18805" y="3172"/>
                  </a:lnTo>
                  <a:lnTo>
                    <a:pt x="17644" y="2971"/>
                  </a:lnTo>
                  <a:lnTo>
                    <a:pt x="16505" y="2725"/>
                  </a:lnTo>
                  <a:lnTo>
                    <a:pt x="15410" y="2502"/>
                  </a:lnTo>
                  <a:lnTo>
                    <a:pt x="14316" y="2256"/>
                  </a:lnTo>
                  <a:lnTo>
                    <a:pt x="13266" y="2011"/>
                  </a:lnTo>
                  <a:lnTo>
                    <a:pt x="12261" y="1743"/>
                  </a:lnTo>
                  <a:lnTo>
                    <a:pt x="11279" y="1475"/>
                  </a:lnTo>
                  <a:lnTo>
                    <a:pt x="10318" y="1185"/>
                  </a:lnTo>
                  <a:lnTo>
                    <a:pt x="9403" y="917"/>
                  </a:lnTo>
                  <a:lnTo>
                    <a:pt x="8509" y="604"/>
                  </a:lnTo>
                  <a:lnTo>
                    <a:pt x="7661" y="314"/>
                  </a:lnTo>
                  <a:lnTo>
                    <a:pt x="6834" y="1"/>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117" name="Google Shape;1117;p71"/>
            <p:cNvSpPr/>
            <p:nvPr/>
          </p:nvSpPr>
          <p:spPr>
            <a:xfrm>
              <a:off x="4308382" y="3740892"/>
              <a:ext cx="4833127" cy="741006"/>
            </a:xfrm>
            <a:custGeom>
              <a:rect b="b" l="l" r="r" t="t"/>
              <a:pathLst>
                <a:path extrusionOk="0" h="13758" w="89735">
                  <a:moveTo>
                    <a:pt x="13289" y="0"/>
                  </a:moveTo>
                  <a:lnTo>
                    <a:pt x="11725" y="402"/>
                  </a:lnTo>
                  <a:lnTo>
                    <a:pt x="10251" y="826"/>
                  </a:lnTo>
                  <a:lnTo>
                    <a:pt x="8889" y="1251"/>
                  </a:lnTo>
                  <a:lnTo>
                    <a:pt x="7594" y="1697"/>
                  </a:lnTo>
                  <a:lnTo>
                    <a:pt x="6410" y="2166"/>
                  </a:lnTo>
                  <a:lnTo>
                    <a:pt x="5316" y="2635"/>
                  </a:lnTo>
                  <a:lnTo>
                    <a:pt x="4333" y="3127"/>
                  </a:lnTo>
                  <a:lnTo>
                    <a:pt x="3864" y="3372"/>
                  </a:lnTo>
                  <a:lnTo>
                    <a:pt x="3440" y="3618"/>
                  </a:lnTo>
                  <a:lnTo>
                    <a:pt x="3038" y="3886"/>
                  </a:lnTo>
                  <a:lnTo>
                    <a:pt x="2636" y="4132"/>
                  </a:lnTo>
                  <a:lnTo>
                    <a:pt x="2279" y="4377"/>
                  </a:lnTo>
                  <a:lnTo>
                    <a:pt x="1944" y="4645"/>
                  </a:lnTo>
                  <a:lnTo>
                    <a:pt x="1653" y="4913"/>
                  </a:lnTo>
                  <a:lnTo>
                    <a:pt x="1363" y="5159"/>
                  </a:lnTo>
                  <a:lnTo>
                    <a:pt x="1117" y="5427"/>
                  </a:lnTo>
                  <a:lnTo>
                    <a:pt x="872" y="5695"/>
                  </a:lnTo>
                  <a:lnTo>
                    <a:pt x="671" y="5963"/>
                  </a:lnTo>
                  <a:lnTo>
                    <a:pt x="492" y="6231"/>
                  </a:lnTo>
                  <a:lnTo>
                    <a:pt x="358" y="6499"/>
                  </a:lnTo>
                  <a:lnTo>
                    <a:pt x="224" y="6789"/>
                  </a:lnTo>
                  <a:lnTo>
                    <a:pt x="135" y="7057"/>
                  </a:lnTo>
                  <a:lnTo>
                    <a:pt x="68" y="7325"/>
                  </a:lnTo>
                  <a:lnTo>
                    <a:pt x="23" y="7616"/>
                  </a:lnTo>
                  <a:lnTo>
                    <a:pt x="1" y="7884"/>
                  </a:lnTo>
                  <a:lnTo>
                    <a:pt x="23" y="8085"/>
                  </a:lnTo>
                  <a:lnTo>
                    <a:pt x="45" y="8263"/>
                  </a:lnTo>
                  <a:lnTo>
                    <a:pt x="68" y="8464"/>
                  </a:lnTo>
                  <a:lnTo>
                    <a:pt x="112" y="8665"/>
                  </a:lnTo>
                  <a:lnTo>
                    <a:pt x="246" y="9045"/>
                  </a:lnTo>
                  <a:lnTo>
                    <a:pt x="447" y="9425"/>
                  </a:lnTo>
                  <a:lnTo>
                    <a:pt x="693" y="9804"/>
                  </a:lnTo>
                  <a:lnTo>
                    <a:pt x="983" y="10184"/>
                  </a:lnTo>
                  <a:lnTo>
                    <a:pt x="1341" y="10564"/>
                  </a:lnTo>
                  <a:lnTo>
                    <a:pt x="1743" y="10943"/>
                  </a:lnTo>
                  <a:lnTo>
                    <a:pt x="2212" y="11301"/>
                  </a:lnTo>
                  <a:lnTo>
                    <a:pt x="2703" y="11680"/>
                  </a:lnTo>
                  <a:lnTo>
                    <a:pt x="3284" y="12038"/>
                  </a:lnTo>
                  <a:lnTo>
                    <a:pt x="3887" y="12395"/>
                  </a:lnTo>
                  <a:lnTo>
                    <a:pt x="4556" y="12752"/>
                  </a:lnTo>
                  <a:lnTo>
                    <a:pt x="5271" y="13087"/>
                  </a:lnTo>
                  <a:lnTo>
                    <a:pt x="6030" y="13422"/>
                  </a:lnTo>
                  <a:lnTo>
                    <a:pt x="6834" y="13757"/>
                  </a:lnTo>
                  <a:lnTo>
                    <a:pt x="7661" y="13445"/>
                  </a:lnTo>
                  <a:lnTo>
                    <a:pt x="8509" y="13154"/>
                  </a:lnTo>
                  <a:lnTo>
                    <a:pt x="9403" y="12864"/>
                  </a:lnTo>
                  <a:lnTo>
                    <a:pt x="10318" y="12574"/>
                  </a:lnTo>
                  <a:lnTo>
                    <a:pt x="11279" y="12283"/>
                  </a:lnTo>
                  <a:lnTo>
                    <a:pt x="12261" y="12015"/>
                  </a:lnTo>
                  <a:lnTo>
                    <a:pt x="13266" y="11747"/>
                  </a:lnTo>
                  <a:lnTo>
                    <a:pt x="14316" y="11502"/>
                  </a:lnTo>
                  <a:lnTo>
                    <a:pt x="15410" y="11256"/>
                  </a:lnTo>
                  <a:lnTo>
                    <a:pt x="16505" y="11033"/>
                  </a:lnTo>
                  <a:lnTo>
                    <a:pt x="17644" y="10809"/>
                  </a:lnTo>
                  <a:lnTo>
                    <a:pt x="18805" y="10586"/>
                  </a:lnTo>
                  <a:lnTo>
                    <a:pt x="19989" y="10385"/>
                  </a:lnTo>
                  <a:lnTo>
                    <a:pt x="21195" y="10184"/>
                  </a:lnTo>
                  <a:lnTo>
                    <a:pt x="23696" y="9804"/>
                  </a:lnTo>
                  <a:lnTo>
                    <a:pt x="26286" y="9492"/>
                  </a:lnTo>
                  <a:lnTo>
                    <a:pt x="28944" y="9201"/>
                  </a:lnTo>
                  <a:lnTo>
                    <a:pt x="31691" y="8956"/>
                  </a:lnTo>
                  <a:lnTo>
                    <a:pt x="34505" y="8755"/>
                  </a:lnTo>
                  <a:lnTo>
                    <a:pt x="37386" y="8598"/>
                  </a:lnTo>
                  <a:lnTo>
                    <a:pt x="40312" y="8487"/>
                  </a:lnTo>
                  <a:lnTo>
                    <a:pt x="43282" y="8420"/>
                  </a:lnTo>
                  <a:lnTo>
                    <a:pt x="46319" y="8397"/>
                  </a:lnTo>
                  <a:lnTo>
                    <a:pt x="49334" y="8420"/>
                  </a:lnTo>
                  <a:lnTo>
                    <a:pt x="52304" y="8487"/>
                  </a:lnTo>
                  <a:lnTo>
                    <a:pt x="55230" y="8598"/>
                  </a:lnTo>
                  <a:lnTo>
                    <a:pt x="58111" y="8755"/>
                  </a:lnTo>
                  <a:lnTo>
                    <a:pt x="60925" y="8956"/>
                  </a:lnTo>
                  <a:lnTo>
                    <a:pt x="63672" y="9201"/>
                  </a:lnTo>
                  <a:lnTo>
                    <a:pt x="66329" y="9492"/>
                  </a:lnTo>
                  <a:lnTo>
                    <a:pt x="68920" y="9804"/>
                  </a:lnTo>
                  <a:lnTo>
                    <a:pt x="71421" y="10184"/>
                  </a:lnTo>
                  <a:lnTo>
                    <a:pt x="72627" y="10385"/>
                  </a:lnTo>
                  <a:lnTo>
                    <a:pt x="73811" y="10586"/>
                  </a:lnTo>
                  <a:lnTo>
                    <a:pt x="74972" y="10809"/>
                  </a:lnTo>
                  <a:lnTo>
                    <a:pt x="76111" y="11033"/>
                  </a:lnTo>
                  <a:lnTo>
                    <a:pt x="77228" y="11256"/>
                  </a:lnTo>
                  <a:lnTo>
                    <a:pt x="78300" y="11502"/>
                  </a:lnTo>
                  <a:lnTo>
                    <a:pt x="79350" y="11747"/>
                  </a:lnTo>
                  <a:lnTo>
                    <a:pt x="80355" y="12015"/>
                  </a:lnTo>
                  <a:lnTo>
                    <a:pt x="81359" y="12283"/>
                  </a:lnTo>
                  <a:lnTo>
                    <a:pt x="82297" y="12574"/>
                  </a:lnTo>
                  <a:lnTo>
                    <a:pt x="83235" y="12864"/>
                  </a:lnTo>
                  <a:lnTo>
                    <a:pt x="84106" y="13154"/>
                  </a:lnTo>
                  <a:lnTo>
                    <a:pt x="84977" y="13445"/>
                  </a:lnTo>
                  <a:lnTo>
                    <a:pt x="85781" y="13757"/>
                  </a:lnTo>
                  <a:lnTo>
                    <a:pt x="86920" y="13288"/>
                  </a:lnTo>
                  <a:lnTo>
                    <a:pt x="87948" y="12797"/>
                  </a:lnTo>
                  <a:lnTo>
                    <a:pt x="88439" y="12551"/>
                  </a:lnTo>
                  <a:lnTo>
                    <a:pt x="88886" y="12306"/>
                  </a:lnTo>
                  <a:lnTo>
                    <a:pt x="89310" y="12060"/>
                  </a:lnTo>
                  <a:lnTo>
                    <a:pt x="89734" y="11792"/>
                  </a:lnTo>
                  <a:lnTo>
                    <a:pt x="89734" y="3975"/>
                  </a:lnTo>
                  <a:lnTo>
                    <a:pt x="89288" y="3685"/>
                  </a:lnTo>
                  <a:lnTo>
                    <a:pt x="88819" y="3417"/>
                  </a:lnTo>
                  <a:lnTo>
                    <a:pt x="88305" y="3149"/>
                  </a:lnTo>
                  <a:lnTo>
                    <a:pt x="87791" y="2881"/>
                  </a:lnTo>
                  <a:lnTo>
                    <a:pt x="87233" y="2613"/>
                  </a:lnTo>
                  <a:lnTo>
                    <a:pt x="86652" y="2367"/>
                  </a:lnTo>
                  <a:lnTo>
                    <a:pt x="86049" y="2099"/>
                  </a:lnTo>
                  <a:lnTo>
                    <a:pt x="85402" y="1854"/>
                  </a:lnTo>
                  <a:lnTo>
                    <a:pt x="84039" y="1362"/>
                  </a:lnTo>
                  <a:lnTo>
                    <a:pt x="82588" y="893"/>
                  </a:lnTo>
                  <a:lnTo>
                    <a:pt x="81002" y="424"/>
                  </a:lnTo>
                  <a:lnTo>
                    <a:pt x="79327" y="0"/>
                  </a:lnTo>
                  <a:lnTo>
                    <a:pt x="77652" y="380"/>
                  </a:lnTo>
                  <a:lnTo>
                    <a:pt x="75910" y="759"/>
                  </a:lnTo>
                  <a:lnTo>
                    <a:pt x="74101" y="1117"/>
                  </a:lnTo>
                  <a:lnTo>
                    <a:pt x="72225" y="1429"/>
                  </a:lnTo>
                  <a:lnTo>
                    <a:pt x="70305" y="1742"/>
                  </a:lnTo>
                  <a:lnTo>
                    <a:pt x="68317" y="2010"/>
                  </a:lnTo>
                  <a:lnTo>
                    <a:pt x="66307" y="2278"/>
                  </a:lnTo>
                  <a:lnTo>
                    <a:pt x="64230" y="2501"/>
                  </a:lnTo>
                  <a:lnTo>
                    <a:pt x="62108" y="2702"/>
                  </a:lnTo>
                  <a:lnTo>
                    <a:pt x="59942" y="2881"/>
                  </a:lnTo>
                  <a:lnTo>
                    <a:pt x="57754" y="3015"/>
                  </a:lnTo>
                  <a:lnTo>
                    <a:pt x="55520" y="3149"/>
                  </a:lnTo>
                  <a:lnTo>
                    <a:pt x="53242" y="3238"/>
                  </a:lnTo>
                  <a:lnTo>
                    <a:pt x="50964" y="3305"/>
                  </a:lnTo>
                  <a:lnTo>
                    <a:pt x="48642" y="3350"/>
                  </a:lnTo>
                  <a:lnTo>
                    <a:pt x="46319" y="3372"/>
                  </a:lnTo>
                  <a:lnTo>
                    <a:pt x="43974" y="3350"/>
                  </a:lnTo>
                  <a:lnTo>
                    <a:pt x="41652" y="3305"/>
                  </a:lnTo>
                  <a:lnTo>
                    <a:pt x="39374" y="3238"/>
                  </a:lnTo>
                  <a:lnTo>
                    <a:pt x="37096" y="3149"/>
                  </a:lnTo>
                  <a:lnTo>
                    <a:pt x="34885" y="3015"/>
                  </a:lnTo>
                  <a:lnTo>
                    <a:pt x="32674" y="2881"/>
                  </a:lnTo>
                  <a:lnTo>
                    <a:pt x="30507" y="2702"/>
                  </a:lnTo>
                  <a:lnTo>
                    <a:pt x="28408" y="2501"/>
                  </a:lnTo>
                  <a:lnTo>
                    <a:pt x="26331" y="2278"/>
                  </a:lnTo>
                  <a:lnTo>
                    <a:pt x="24299" y="2010"/>
                  </a:lnTo>
                  <a:lnTo>
                    <a:pt x="22311" y="1742"/>
                  </a:lnTo>
                  <a:lnTo>
                    <a:pt x="20391" y="1429"/>
                  </a:lnTo>
                  <a:lnTo>
                    <a:pt x="18515" y="1117"/>
                  </a:lnTo>
                  <a:lnTo>
                    <a:pt x="16706" y="759"/>
                  </a:lnTo>
                  <a:lnTo>
                    <a:pt x="14964" y="380"/>
                  </a:lnTo>
                  <a:lnTo>
                    <a:pt x="13289" y="0"/>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118" name="Google Shape;1118;p71"/>
            <p:cNvSpPr/>
            <p:nvPr/>
          </p:nvSpPr>
          <p:spPr>
            <a:xfrm>
              <a:off x="4308382" y="2704009"/>
              <a:ext cx="4833127" cy="1032065"/>
            </a:xfrm>
            <a:custGeom>
              <a:rect b="b" l="l" r="r" t="t"/>
              <a:pathLst>
                <a:path extrusionOk="0" h="19162" w="89735">
                  <a:moveTo>
                    <a:pt x="43929" y="0"/>
                  </a:moveTo>
                  <a:lnTo>
                    <a:pt x="41585" y="45"/>
                  </a:lnTo>
                  <a:lnTo>
                    <a:pt x="39262" y="134"/>
                  </a:lnTo>
                  <a:lnTo>
                    <a:pt x="36984" y="224"/>
                  </a:lnTo>
                  <a:lnTo>
                    <a:pt x="34751" y="358"/>
                  </a:lnTo>
                  <a:lnTo>
                    <a:pt x="32562" y="492"/>
                  </a:lnTo>
                  <a:lnTo>
                    <a:pt x="30396" y="670"/>
                  </a:lnTo>
                  <a:lnTo>
                    <a:pt x="28296" y="871"/>
                  </a:lnTo>
                  <a:lnTo>
                    <a:pt x="26264" y="1117"/>
                  </a:lnTo>
                  <a:lnTo>
                    <a:pt x="24254" y="1363"/>
                  </a:lnTo>
                  <a:lnTo>
                    <a:pt x="22311" y="1631"/>
                  </a:lnTo>
                  <a:lnTo>
                    <a:pt x="20435" y="1921"/>
                  </a:lnTo>
                  <a:lnTo>
                    <a:pt x="18626" y="2233"/>
                  </a:lnTo>
                  <a:lnTo>
                    <a:pt x="16884" y="2568"/>
                  </a:lnTo>
                  <a:lnTo>
                    <a:pt x="15187" y="2926"/>
                  </a:lnTo>
                  <a:lnTo>
                    <a:pt x="13579" y="3305"/>
                  </a:lnTo>
                  <a:lnTo>
                    <a:pt x="12060" y="3685"/>
                  </a:lnTo>
                  <a:lnTo>
                    <a:pt x="10586" y="4087"/>
                  </a:lnTo>
                  <a:lnTo>
                    <a:pt x="9224" y="4534"/>
                  </a:lnTo>
                  <a:lnTo>
                    <a:pt x="7929" y="4958"/>
                  </a:lnTo>
                  <a:lnTo>
                    <a:pt x="6723" y="5427"/>
                  </a:lnTo>
                  <a:lnTo>
                    <a:pt x="5606" y="5896"/>
                  </a:lnTo>
                  <a:lnTo>
                    <a:pt x="4579" y="6387"/>
                  </a:lnTo>
                  <a:lnTo>
                    <a:pt x="4110" y="6633"/>
                  </a:lnTo>
                  <a:lnTo>
                    <a:pt x="3663" y="6879"/>
                  </a:lnTo>
                  <a:lnTo>
                    <a:pt x="3217" y="7124"/>
                  </a:lnTo>
                  <a:lnTo>
                    <a:pt x="2815" y="7392"/>
                  </a:lnTo>
                  <a:lnTo>
                    <a:pt x="2435" y="7660"/>
                  </a:lnTo>
                  <a:lnTo>
                    <a:pt x="2100" y="7906"/>
                  </a:lnTo>
                  <a:lnTo>
                    <a:pt x="1765" y="8174"/>
                  </a:lnTo>
                  <a:lnTo>
                    <a:pt x="1475" y="8442"/>
                  </a:lnTo>
                  <a:lnTo>
                    <a:pt x="1207" y="8710"/>
                  </a:lnTo>
                  <a:lnTo>
                    <a:pt x="961" y="9000"/>
                  </a:lnTo>
                  <a:lnTo>
                    <a:pt x="738" y="9268"/>
                  </a:lnTo>
                  <a:lnTo>
                    <a:pt x="537" y="9559"/>
                  </a:lnTo>
                  <a:lnTo>
                    <a:pt x="380" y="9827"/>
                  </a:lnTo>
                  <a:lnTo>
                    <a:pt x="246" y="10117"/>
                  </a:lnTo>
                  <a:lnTo>
                    <a:pt x="135" y="10385"/>
                  </a:lnTo>
                  <a:lnTo>
                    <a:pt x="68" y="10675"/>
                  </a:lnTo>
                  <a:lnTo>
                    <a:pt x="23" y="10966"/>
                  </a:lnTo>
                  <a:lnTo>
                    <a:pt x="1" y="11256"/>
                  </a:lnTo>
                  <a:lnTo>
                    <a:pt x="23" y="11546"/>
                  </a:lnTo>
                  <a:lnTo>
                    <a:pt x="68" y="11814"/>
                  </a:lnTo>
                  <a:lnTo>
                    <a:pt x="135" y="12082"/>
                  </a:lnTo>
                  <a:lnTo>
                    <a:pt x="224" y="12373"/>
                  </a:lnTo>
                  <a:lnTo>
                    <a:pt x="358" y="12641"/>
                  </a:lnTo>
                  <a:lnTo>
                    <a:pt x="492" y="12909"/>
                  </a:lnTo>
                  <a:lnTo>
                    <a:pt x="671" y="13177"/>
                  </a:lnTo>
                  <a:lnTo>
                    <a:pt x="872" y="13445"/>
                  </a:lnTo>
                  <a:lnTo>
                    <a:pt x="1117" y="13713"/>
                  </a:lnTo>
                  <a:lnTo>
                    <a:pt x="1363" y="13981"/>
                  </a:lnTo>
                  <a:lnTo>
                    <a:pt x="1653" y="14249"/>
                  </a:lnTo>
                  <a:lnTo>
                    <a:pt x="1944" y="14494"/>
                  </a:lnTo>
                  <a:lnTo>
                    <a:pt x="2279" y="14762"/>
                  </a:lnTo>
                  <a:lnTo>
                    <a:pt x="2636" y="15008"/>
                  </a:lnTo>
                  <a:lnTo>
                    <a:pt x="3038" y="15276"/>
                  </a:lnTo>
                  <a:lnTo>
                    <a:pt x="3440" y="15522"/>
                  </a:lnTo>
                  <a:lnTo>
                    <a:pt x="3864" y="15767"/>
                  </a:lnTo>
                  <a:lnTo>
                    <a:pt x="4333" y="16013"/>
                  </a:lnTo>
                  <a:lnTo>
                    <a:pt x="5316" y="16504"/>
                  </a:lnTo>
                  <a:lnTo>
                    <a:pt x="6410" y="16973"/>
                  </a:lnTo>
                  <a:lnTo>
                    <a:pt x="7594" y="17442"/>
                  </a:lnTo>
                  <a:lnTo>
                    <a:pt x="8889" y="17889"/>
                  </a:lnTo>
                  <a:lnTo>
                    <a:pt x="10251" y="18335"/>
                  </a:lnTo>
                  <a:lnTo>
                    <a:pt x="11725" y="18737"/>
                  </a:lnTo>
                  <a:lnTo>
                    <a:pt x="13289" y="19162"/>
                  </a:lnTo>
                  <a:lnTo>
                    <a:pt x="14964" y="18760"/>
                  </a:lnTo>
                  <a:lnTo>
                    <a:pt x="16706" y="18380"/>
                  </a:lnTo>
                  <a:lnTo>
                    <a:pt x="18515" y="18023"/>
                  </a:lnTo>
                  <a:lnTo>
                    <a:pt x="20391" y="17710"/>
                  </a:lnTo>
                  <a:lnTo>
                    <a:pt x="22311" y="17398"/>
                  </a:lnTo>
                  <a:lnTo>
                    <a:pt x="24299" y="17130"/>
                  </a:lnTo>
                  <a:lnTo>
                    <a:pt x="26331" y="16884"/>
                  </a:lnTo>
                  <a:lnTo>
                    <a:pt x="28408" y="16638"/>
                  </a:lnTo>
                  <a:lnTo>
                    <a:pt x="30507" y="16437"/>
                  </a:lnTo>
                  <a:lnTo>
                    <a:pt x="32674" y="16281"/>
                  </a:lnTo>
                  <a:lnTo>
                    <a:pt x="34885" y="16125"/>
                  </a:lnTo>
                  <a:lnTo>
                    <a:pt x="37096" y="15991"/>
                  </a:lnTo>
                  <a:lnTo>
                    <a:pt x="39374" y="15901"/>
                  </a:lnTo>
                  <a:lnTo>
                    <a:pt x="41652" y="15834"/>
                  </a:lnTo>
                  <a:lnTo>
                    <a:pt x="43974" y="15790"/>
                  </a:lnTo>
                  <a:lnTo>
                    <a:pt x="46319" y="15767"/>
                  </a:lnTo>
                  <a:lnTo>
                    <a:pt x="48642" y="15790"/>
                  </a:lnTo>
                  <a:lnTo>
                    <a:pt x="50964" y="15834"/>
                  </a:lnTo>
                  <a:lnTo>
                    <a:pt x="53242" y="15901"/>
                  </a:lnTo>
                  <a:lnTo>
                    <a:pt x="55520" y="15991"/>
                  </a:lnTo>
                  <a:lnTo>
                    <a:pt x="57754" y="16125"/>
                  </a:lnTo>
                  <a:lnTo>
                    <a:pt x="59942" y="16281"/>
                  </a:lnTo>
                  <a:lnTo>
                    <a:pt x="62108" y="16437"/>
                  </a:lnTo>
                  <a:lnTo>
                    <a:pt x="64230" y="16638"/>
                  </a:lnTo>
                  <a:lnTo>
                    <a:pt x="66307" y="16884"/>
                  </a:lnTo>
                  <a:lnTo>
                    <a:pt x="68317" y="17130"/>
                  </a:lnTo>
                  <a:lnTo>
                    <a:pt x="70305" y="17398"/>
                  </a:lnTo>
                  <a:lnTo>
                    <a:pt x="72225" y="17710"/>
                  </a:lnTo>
                  <a:lnTo>
                    <a:pt x="74101" y="18023"/>
                  </a:lnTo>
                  <a:lnTo>
                    <a:pt x="75910" y="18380"/>
                  </a:lnTo>
                  <a:lnTo>
                    <a:pt x="77652" y="18760"/>
                  </a:lnTo>
                  <a:lnTo>
                    <a:pt x="79327" y="19162"/>
                  </a:lnTo>
                  <a:lnTo>
                    <a:pt x="81002" y="18715"/>
                  </a:lnTo>
                  <a:lnTo>
                    <a:pt x="82588" y="18269"/>
                  </a:lnTo>
                  <a:lnTo>
                    <a:pt x="84039" y="17777"/>
                  </a:lnTo>
                  <a:lnTo>
                    <a:pt x="85402" y="17286"/>
                  </a:lnTo>
                  <a:lnTo>
                    <a:pt x="86049" y="17040"/>
                  </a:lnTo>
                  <a:lnTo>
                    <a:pt x="86652" y="16795"/>
                  </a:lnTo>
                  <a:lnTo>
                    <a:pt x="87233" y="16527"/>
                  </a:lnTo>
                  <a:lnTo>
                    <a:pt x="87791" y="16259"/>
                  </a:lnTo>
                  <a:lnTo>
                    <a:pt x="88305" y="15991"/>
                  </a:lnTo>
                  <a:lnTo>
                    <a:pt x="88819" y="15723"/>
                  </a:lnTo>
                  <a:lnTo>
                    <a:pt x="89288" y="15455"/>
                  </a:lnTo>
                  <a:lnTo>
                    <a:pt x="89734" y="15187"/>
                  </a:lnTo>
                  <a:lnTo>
                    <a:pt x="89734" y="7348"/>
                  </a:lnTo>
                  <a:lnTo>
                    <a:pt x="89087" y="6946"/>
                  </a:lnTo>
                  <a:lnTo>
                    <a:pt x="88394" y="6566"/>
                  </a:lnTo>
                  <a:lnTo>
                    <a:pt x="87635" y="6186"/>
                  </a:lnTo>
                  <a:lnTo>
                    <a:pt x="86809" y="5807"/>
                  </a:lnTo>
                  <a:lnTo>
                    <a:pt x="85960" y="5449"/>
                  </a:lnTo>
                  <a:lnTo>
                    <a:pt x="85022" y="5092"/>
                  </a:lnTo>
                  <a:lnTo>
                    <a:pt x="84062" y="4735"/>
                  </a:lnTo>
                  <a:lnTo>
                    <a:pt x="83034" y="4400"/>
                  </a:lnTo>
                  <a:lnTo>
                    <a:pt x="81962" y="4065"/>
                  </a:lnTo>
                  <a:lnTo>
                    <a:pt x="80824" y="3752"/>
                  </a:lnTo>
                  <a:lnTo>
                    <a:pt x="79640" y="3439"/>
                  </a:lnTo>
                  <a:lnTo>
                    <a:pt x="78412" y="3149"/>
                  </a:lnTo>
                  <a:lnTo>
                    <a:pt x="77139" y="2859"/>
                  </a:lnTo>
                  <a:lnTo>
                    <a:pt x="75821" y="2591"/>
                  </a:lnTo>
                  <a:lnTo>
                    <a:pt x="74459" y="2323"/>
                  </a:lnTo>
                  <a:lnTo>
                    <a:pt x="73052" y="2055"/>
                  </a:lnTo>
                  <a:lnTo>
                    <a:pt x="71555" y="1809"/>
                  </a:lnTo>
                  <a:lnTo>
                    <a:pt x="70037" y="1586"/>
                  </a:lnTo>
                  <a:lnTo>
                    <a:pt x="68496" y="1363"/>
                  </a:lnTo>
                  <a:lnTo>
                    <a:pt x="66910" y="1162"/>
                  </a:lnTo>
                  <a:lnTo>
                    <a:pt x="65302" y="983"/>
                  </a:lnTo>
                  <a:lnTo>
                    <a:pt x="63672" y="804"/>
                  </a:lnTo>
                  <a:lnTo>
                    <a:pt x="62019" y="670"/>
                  </a:lnTo>
                  <a:lnTo>
                    <a:pt x="60344" y="514"/>
                  </a:lnTo>
                  <a:lnTo>
                    <a:pt x="58647" y="402"/>
                  </a:lnTo>
                  <a:lnTo>
                    <a:pt x="56950" y="291"/>
                  </a:lnTo>
                  <a:lnTo>
                    <a:pt x="55208" y="201"/>
                  </a:lnTo>
                  <a:lnTo>
                    <a:pt x="53443" y="134"/>
                  </a:lnTo>
                  <a:lnTo>
                    <a:pt x="51679" y="67"/>
                  </a:lnTo>
                  <a:lnTo>
                    <a:pt x="49915" y="23"/>
                  </a:lnTo>
                  <a:lnTo>
                    <a:pt x="48106" y="0"/>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gr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lt 1">
  <p:cSld name="BLANK_1_1_1_1_1_1_1">
    <p:spTree>
      <p:nvGrpSpPr>
        <p:cNvPr id="1119" name="Shape 1119"/>
        <p:cNvGrpSpPr/>
        <p:nvPr/>
      </p:nvGrpSpPr>
      <p:grpSpPr>
        <a:xfrm>
          <a:off x="0" y="0"/>
          <a:ext cx="0" cy="0"/>
          <a:chOff x="0" y="0"/>
          <a:chExt cx="0" cy="0"/>
        </a:xfrm>
      </p:grpSpPr>
      <p:sp>
        <p:nvSpPr>
          <p:cNvPr id="1120" name="Google Shape;1120;p72"/>
          <p:cNvSpPr/>
          <p:nvPr/>
        </p:nvSpPr>
        <p:spPr>
          <a:xfrm>
            <a:off x="6519500" y="2216800"/>
            <a:ext cx="4728600" cy="1604700"/>
          </a:xfrm>
          <a:prstGeom prst="chord">
            <a:avLst>
              <a:gd fmla="val 4346562" name="adj1"/>
              <a:gd fmla="val 17254322"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21" name="Google Shape;1121;p72"/>
          <p:cNvSpPr/>
          <p:nvPr/>
        </p:nvSpPr>
        <p:spPr>
          <a:xfrm rot="1800032">
            <a:off x="6670150" y="2309109"/>
            <a:ext cx="4728524" cy="1869582"/>
          </a:xfrm>
          <a:prstGeom prst="chord">
            <a:avLst>
              <a:gd fmla="val 3282930" name="adj1"/>
              <a:gd fmla="val 14744228"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22" name="Google Shape;1122;p72"/>
          <p:cNvSpPr/>
          <p:nvPr/>
        </p:nvSpPr>
        <p:spPr>
          <a:xfrm>
            <a:off x="6008850" y="3120100"/>
            <a:ext cx="3135148" cy="2023395"/>
          </a:xfrm>
          <a:custGeom>
            <a:rect b="b" l="l" r="r" t="t"/>
            <a:pathLst>
              <a:path extrusionOk="0" h="29205" w="61561">
                <a:moveTo>
                  <a:pt x="61560" y="1"/>
                </a:moveTo>
                <a:lnTo>
                  <a:pt x="60172" y="120"/>
                </a:lnTo>
                <a:lnTo>
                  <a:pt x="58745" y="258"/>
                </a:lnTo>
                <a:lnTo>
                  <a:pt x="57318" y="417"/>
                </a:lnTo>
                <a:lnTo>
                  <a:pt x="55870" y="595"/>
                </a:lnTo>
                <a:lnTo>
                  <a:pt x="54403" y="814"/>
                </a:lnTo>
                <a:lnTo>
                  <a:pt x="52936" y="1051"/>
                </a:lnTo>
                <a:lnTo>
                  <a:pt x="51429" y="1309"/>
                </a:lnTo>
                <a:lnTo>
                  <a:pt x="49942" y="1587"/>
                </a:lnTo>
                <a:lnTo>
                  <a:pt x="48436" y="1884"/>
                </a:lnTo>
                <a:lnTo>
                  <a:pt x="46909" y="2221"/>
                </a:lnTo>
                <a:lnTo>
                  <a:pt x="45382" y="2578"/>
                </a:lnTo>
                <a:lnTo>
                  <a:pt x="43836" y="2955"/>
                </a:lnTo>
                <a:lnTo>
                  <a:pt x="42309" y="3351"/>
                </a:lnTo>
                <a:lnTo>
                  <a:pt x="40763" y="3787"/>
                </a:lnTo>
                <a:lnTo>
                  <a:pt x="39217" y="4224"/>
                </a:lnTo>
                <a:lnTo>
                  <a:pt x="37670" y="4699"/>
                </a:lnTo>
                <a:lnTo>
                  <a:pt x="35866" y="5274"/>
                </a:lnTo>
                <a:lnTo>
                  <a:pt x="34082" y="5869"/>
                </a:lnTo>
                <a:lnTo>
                  <a:pt x="32337" y="6484"/>
                </a:lnTo>
                <a:lnTo>
                  <a:pt x="30592" y="7118"/>
                </a:lnTo>
                <a:lnTo>
                  <a:pt x="28887" y="7792"/>
                </a:lnTo>
                <a:lnTo>
                  <a:pt x="27222" y="8466"/>
                </a:lnTo>
                <a:lnTo>
                  <a:pt x="25557" y="9160"/>
                </a:lnTo>
                <a:lnTo>
                  <a:pt x="23951" y="9894"/>
                </a:lnTo>
                <a:lnTo>
                  <a:pt x="22365" y="10627"/>
                </a:lnTo>
                <a:lnTo>
                  <a:pt x="20818" y="11381"/>
                </a:lnTo>
                <a:lnTo>
                  <a:pt x="19292" y="12154"/>
                </a:lnTo>
                <a:lnTo>
                  <a:pt x="17824" y="12927"/>
                </a:lnTo>
                <a:lnTo>
                  <a:pt x="16377" y="13740"/>
                </a:lnTo>
                <a:lnTo>
                  <a:pt x="14989" y="14553"/>
                </a:lnTo>
                <a:lnTo>
                  <a:pt x="13621" y="15386"/>
                </a:lnTo>
                <a:lnTo>
                  <a:pt x="12313" y="16218"/>
                </a:lnTo>
                <a:lnTo>
                  <a:pt x="11084" y="17051"/>
                </a:lnTo>
                <a:lnTo>
                  <a:pt x="9914" y="17884"/>
                </a:lnTo>
                <a:lnTo>
                  <a:pt x="8804" y="18716"/>
                </a:lnTo>
                <a:lnTo>
                  <a:pt x="7753" y="19549"/>
                </a:lnTo>
                <a:lnTo>
                  <a:pt x="6762" y="20382"/>
                </a:lnTo>
                <a:lnTo>
                  <a:pt x="5810" y="21214"/>
                </a:lnTo>
                <a:lnTo>
                  <a:pt x="4938" y="22027"/>
                </a:lnTo>
                <a:lnTo>
                  <a:pt x="4125" y="22860"/>
                </a:lnTo>
                <a:lnTo>
                  <a:pt x="3371" y="23693"/>
                </a:lnTo>
                <a:lnTo>
                  <a:pt x="2697" y="24505"/>
                </a:lnTo>
                <a:lnTo>
                  <a:pt x="2380" y="24902"/>
                </a:lnTo>
                <a:lnTo>
                  <a:pt x="2063" y="25298"/>
                </a:lnTo>
                <a:lnTo>
                  <a:pt x="1785" y="25715"/>
                </a:lnTo>
                <a:lnTo>
                  <a:pt x="1528" y="26111"/>
                </a:lnTo>
                <a:lnTo>
                  <a:pt x="1270" y="26508"/>
                </a:lnTo>
                <a:lnTo>
                  <a:pt x="1032" y="26904"/>
                </a:lnTo>
                <a:lnTo>
                  <a:pt x="814" y="27281"/>
                </a:lnTo>
                <a:lnTo>
                  <a:pt x="616" y="27678"/>
                </a:lnTo>
                <a:lnTo>
                  <a:pt x="437" y="28054"/>
                </a:lnTo>
                <a:lnTo>
                  <a:pt x="279" y="28451"/>
                </a:lnTo>
                <a:lnTo>
                  <a:pt x="120" y="28827"/>
                </a:lnTo>
                <a:lnTo>
                  <a:pt x="1" y="29204"/>
                </a:lnTo>
                <a:lnTo>
                  <a:pt x="61560" y="29204"/>
                </a:lnTo>
                <a:lnTo>
                  <a:pt x="61560" y="1"/>
                </a:lnTo>
                <a:close/>
              </a:path>
            </a:pathLst>
          </a:custGeom>
          <a:gradFill>
            <a:gsLst>
              <a:gs pos="0">
                <a:schemeClr val="accent2"/>
              </a:gs>
              <a:gs pos="37000">
                <a:schemeClr val="lt2"/>
              </a:gs>
              <a:gs pos="92000">
                <a:schemeClr val="accent1"/>
              </a:gs>
              <a:gs pos="100000">
                <a:schemeClr val="accen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123" name="Google Shape;1123;p72"/>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124" name="Google Shape;1124;p72"/>
          <p:cNvSpPr txBox="1"/>
          <p:nvPr>
            <p:ph idx="2" type="title"/>
          </p:nvPr>
        </p:nvSpPr>
        <p:spPr>
          <a:xfrm>
            <a:off x="115025" y="406250"/>
            <a:ext cx="6507000" cy="2656800"/>
          </a:xfrm>
          <a:prstGeom prst="rect">
            <a:avLst/>
          </a:prstGeom>
        </p:spPr>
        <p:txBody>
          <a:bodyPr anchorCtr="0" anchor="t" bIns="91425" lIns="91425" spcFirstLastPara="1" rIns="91425" wrap="square" tIns="0">
            <a:noAutofit/>
          </a:bodyPr>
          <a:lstStyle>
            <a:lvl1pPr lvl="0">
              <a:lnSpc>
                <a:spcPct val="90000"/>
              </a:lnSpc>
              <a:spcBef>
                <a:spcPts val="0"/>
              </a:spcBef>
              <a:spcAft>
                <a:spcPts val="0"/>
              </a:spcAft>
              <a:buNone/>
              <a:defRPr sz="5500"/>
            </a:lvl1pPr>
            <a:lvl2pPr lvl="1">
              <a:lnSpc>
                <a:spcPct val="90000"/>
              </a:lnSpc>
              <a:spcBef>
                <a:spcPts val="0"/>
              </a:spcBef>
              <a:spcAft>
                <a:spcPts val="0"/>
              </a:spcAft>
              <a:buNone/>
              <a:defRPr sz="5500"/>
            </a:lvl2pPr>
            <a:lvl3pPr lvl="2">
              <a:lnSpc>
                <a:spcPct val="90000"/>
              </a:lnSpc>
              <a:spcBef>
                <a:spcPts val="0"/>
              </a:spcBef>
              <a:spcAft>
                <a:spcPts val="0"/>
              </a:spcAft>
              <a:buNone/>
              <a:defRPr sz="5500"/>
            </a:lvl3pPr>
            <a:lvl4pPr lvl="3">
              <a:lnSpc>
                <a:spcPct val="90000"/>
              </a:lnSpc>
              <a:spcBef>
                <a:spcPts val="0"/>
              </a:spcBef>
              <a:spcAft>
                <a:spcPts val="0"/>
              </a:spcAft>
              <a:buNone/>
              <a:defRPr sz="5500"/>
            </a:lvl4pPr>
            <a:lvl5pPr lvl="4">
              <a:lnSpc>
                <a:spcPct val="90000"/>
              </a:lnSpc>
              <a:spcBef>
                <a:spcPts val="0"/>
              </a:spcBef>
              <a:spcAft>
                <a:spcPts val="0"/>
              </a:spcAft>
              <a:buNone/>
              <a:defRPr sz="5500"/>
            </a:lvl5pPr>
            <a:lvl6pPr lvl="5">
              <a:lnSpc>
                <a:spcPct val="90000"/>
              </a:lnSpc>
              <a:spcBef>
                <a:spcPts val="0"/>
              </a:spcBef>
              <a:spcAft>
                <a:spcPts val="0"/>
              </a:spcAft>
              <a:buNone/>
              <a:defRPr sz="5500"/>
            </a:lvl6pPr>
            <a:lvl7pPr lvl="6">
              <a:lnSpc>
                <a:spcPct val="90000"/>
              </a:lnSpc>
              <a:spcBef>
                <a:spcPts val="0"/>
              </a:spcBef>
              <a:spcAft>
                <a:spcPts val="0"/>
              </a:spcAft>
              <a:buNone/>
              <a:defRPr sz="5500"/>
            </a:lvl7pPr>
            <a:lvl8pPr lvl="7">
              <a:lnSpc>
                <a:spcPct val="90000"/>
              </a:lnSpc>
              <a:spcBef>
                <a:spcPts val="0"/>
              </a:spcBef>
              <a:spcAft>
                <a:spcPts val="0"/>
              </a:spcAft>
              <a:buNone/>
              <a:defRPr sz="5500"/>
            </a:lvl8pPr>
            <a:lvl9pPr lvl="8">
              <a:lnSpc>
                <a:spcPct val="90000"/>
              </a:lnSpc>
              <a:spcBef>
                <a:spcPts val="0"/>
              </a:spcBef>
              <a:spcAft>
                <a:spcPts val="0"/>
              </a:spcAft>
              <a:buNone/>
              <a:defRPr sz="5500"/>
            </a:lvl9pPr>
          </a:lstStyle>
          <a:p/>
        </p:txBody>
      </p:sp>
      <p:sp>
        <p:nvSpPr>
          <p:cNvPr id="1125" name="Google Shape;1125;p72"/>
          <p:cNvSpPr txBox="1"/>
          <p:nvPr>
            <p:ph idx="1" type="subTitle"/>
          </p:nvPr>
        </p:nvSpPr>
        <p:spPr>
          <a:xfrm>
            <a:off x="115025" y="3062925"/>
            <a:ext cx="3759600" cy="16599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Clr>
                <a:schemeClr val="lt1"/>
              </a:buClr>
              <a:buSzPts val="1000"/>
              <a:buFont typeface="Sora"/>
              <a:buNone/>
              <a:defRPr sz="1000"/>
            </a:lvl1pPr>
            <a:lvl2pPr lvl="1">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2pPr>
            <a:lvl3pPr lvl="2">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3pPr>
            <a:lvl4pPr lvl="3">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4pPr>
            <a:lvl5pPr lvl="4">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5pPr>
            <a:lvl6pPr lvl="5">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6pPr>
            <a:lvl7pPr lvl="6">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7pPr>
            <a:lvl8pPr lvl="7">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8pPr>
            <a:lvl9pPr lvl="8">
              <a:lnSpc>
                <a:spcPct val="115000"/>
              </a:lnSpc>
              <a:spcBef>
                <a:spcPts val="1000"/>
              </a:spcBef>
              <a:spcAft>
                <a:spcPts val="1000"/>
              </a:spcAft>
              <a:buClr>
                <a:schemeClr val="lt1"/>
              </a:buClr>
              <a:buSzPts val="1000"/>
              <a:buFont typeface="Sora"/>
              <a:buNone/>
              <a:defRPr sz="1000">
                <a:solidFill>
                  <a:schemeClr val="lt1"/>
                </a:solidFill>
                <a:latin typeface="Sora"/>
                <a:ea typeface="Sora"/>
                <a:cs typeface="Sora"/>
                <a:sym typeface="Sora"/>
              </a:defRPr>
            </a:lvl9pPr>
          </a:lstStyle>
          <a:p/>
        </p:txBody>
      </p:sp>
      <p:sp>
        <p:nvSpPr>
          <p:cNvPr id="1126" name="Google Shape;1126;p72"/>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lt 2">
  <p:cSld name="BLANK_1_1_1_1_1_1_1_2">
    <p:spTree>
      <p:nvGrpSpPr>
        <p:cNvPr id="1127" name="Shape 1127"/>
        <p:cNvGrpSpPr/>
        <p:nvPr/>
      </p:nvGrpSpPr>
      <p:grpSpPr>
        <a:xfrm>
          <a:off x="0" y="0"/>
          <a:ext cx="0" cy="0"/>
          <a:chOff x="0" y="0"/>
          <a:chExt cx="0" cy="0"/>
        </a:xfrm>
      </p:grpSpPr>
      <p:sp>
        <p:nvSpPr>
          <p:cNvPr id="1128" name="Google Shape;1128;p73"/>
          <p:cNvSpPr/>
          <p:nvPr/>
        </p:nvSpPr>
        <p:spPr>
          <a:xfrm>
            <a:off x="5861425" y="3065475"/>
            <a:ext cx="3282600" cy="2078950"/>
          </a:xfrm>
          <a:custGeom>
            <a:rect b="b" l="l" r="r" t="t"/>
            <a:pathLst>
              <a:path extrusionOk="0" h="83158" w="131304">
                <a:moveTo>
                  <a:pt x="131286" y="0"/>
                </a:moveTo>
                <a:lnTo>
                  <a:pt x="131304" y="83132"/>
                </a:lnTo>
                <a:lnTo>
                  <a:pt x="0" y="83158"/>
                </a:lnTo>
                <a:lnTo>
                  <a:pt x="55816" y="4343"/>
                </a:lnTo>
                <a:close/>
              </a:path>
            </a:pathLst>
          </a:custGeom>
          <a:solidFill>
            <a:schemeClr val="accent5"/>
          </a:solidFill>
          <a:ln>
            <a:noFill/>
          </a:ln>
        </p:spPr>
      </p:sp>
      <p:sp>
        <p:nvSpPr>
          <p:cNvPr id="1129" name="Google Shape;1129;p73"/>
          <p:cNvSpPr/>
          <p:nvPr/>
        </p:nvSpPr>
        <p:spPr>
          <a:xfrm>
            <a:off x="6818025" y="1675"/>
            <a:ext cx="2326300" cy="3183925"/>
          </a:xfrm>
          <a:custGeom>
            <a:rect b="b" l="l" r="r" t="t"/>
            <a:pathLst>
              <a:path extrusionOk="0" h="127357" w="93052">
                <a:moveTo>
                  <a:pt x="17353" y="127357"/>
                </a:moveTo>
                <a:lnTo>
                  <a:pt x="0" y="18662"/>
                </a:lnTo>
                <a:lnTo>
                  <a:pt x="93052" y="0"/>
                </a:lnTo>
                <a:lnTo>
                  <a:pt x="93019" y="122556"/>
                </a:lnTo>
                <a:close/>
              </a:path>
            </a:pathLst>
          </a:custGeom>
          <a:gradFill>
            <a:gsLst>
              <a:gs pos="0">
                <a:schemeClr val="accent2"/>
              </a:gs>
              <a:gs pos="37000">
                <a:schemeClr val="lt2"/>
              </a:gs>
              <a:gs pos="92000">
                <a:schemeClr val="accent1"/>
              </a:gs>
              <a:gs pos="100000">
                <a:schemeClr val="accent1"/>
              </a:gs>
            </a:gsLst>
            <a:lin ang="13500032" scaled="0"/>
          </a:gradFill>
          <a:ln>
            <a:noFill/>
          </a:ln>
        </p:spPr>
      </p:sp>
      <p:grpSp>
        <p:nvGrpSpPr>
          <p:cNvPr id="1130" name="Google Shape;1130;p73"/>
          <p:cNvGrpSpPr/>
          <p:nvPr/>
        </p:nvGrpSpPr>
        <p:grpSpPr>
          <a:xfrm>
            <a:off x="25" y="4625"/>
            <a:ext cx="2329791" cy="795413"/>
            <a:chOff x="21" y="-511"/>
            <a:chExt cx="2329791" cy="800617"/>
          </a:xfrm>
        </p:grpSpPr>
        <p:grpSp>
          <p:nvGrpSpPr>
            <p:cNvPr id="1131" name="Google Shape;1131;p73"/>
            <p:cNvGrpSpPr/>
            <p:nvPr/>
          </p:nvGrpSpPr>
          <p:grpSpPr>
            <a:xfrm flipH="1" rot="10800000">
              <a:off x="25" y="392516"/>
              <a:ext cx="1927788" cy="407590"/>
              <a:chOff x="537425" y="3249175"/>
              <a:chExt cx="1774800" cy="370200"/>
            </a:xfrm>
          </p:grpSpPr>
          <p:sp>
            <p:nvSpPr>
              <p:cNvPr id="1132" name="Google Shape;1132;p73"/>
              <p:cNvSpPr/>
              <p:nvPr/>
            </p:nvSpPr>
            <p:spPr>
              <a:xfrm>
                <a:off x="537425" y="3249175"/>
                <a:ext cx="2940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33" name="Google Shape;1133;p7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34" name="Google Shape;1134;p7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35" name="Google Shape;1135;p7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36" name="Google Shape;1136;p7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137" name="Google Shape;1137;p73"/>
            <p:cNvGrpSpPr/>
            <p:nvPr/>
          </p:nvGrpSpPr>
          <p:grpSpPr>
            <a:xfrm flipH="1" rot="10800000">
              <a:off x="21" y="-511"/>
              <a:ext cx="1927788" cy="393115"/>
              <a:chOff x="537425" y="3249175"/>
              <a:chExt cx="1774800" cy="370200"/>
            </a:xfrm>
          </p:grpSpPr>
          <p:sp>
            <p:nvSpPr>
              <p:cNvPr id="1138" name="Google Shape;1138;p73"/>
              <p:cNvSpPr/>
              <p:nvPr/>
            </p:nvSpPr>
            <p:spPr>
              <a:xfrm>
                <a:off x="537425" y="3249175"/>
                <a:ext cx="2940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39" name="Google Shape;1139;p73"/>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40" name="Google Shape;1140;p73"/>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41" name="Google Shape;1141;p73"/>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42" name="Google Shape;1142;p73"/>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143" name="Google Shape;1143;p73"/>
            <p:cNvSpPr/>
            <p:nvPr/>
          </p:nvSpPr>
          <p:spPr>
            <a:xfrm flipH="1" rot="10800000">
              <a:off x="1927813" y="392406"/>
              <a:ext cx="402000" cy="407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144" name="Google Shape;1144;p73"/>
          <p:cNvSpPr txBox="1"/>
          <p:nvPr>
            <p:ph type="title"/>
          </p:nvPr>
        </p:nvSpPr>
        <p:spPr>
          <a:xfrm>
            <a:off x="96025" y="1206300"/>
            <a:ext cx="6507000" cy="1876200"/>
          </a:xfrm>
          <a:prstGeom prst="rect">
            <a:avLst/>
          </a:prstGeom>
        </p:spPr>
        <p:txBody>
          <a:bodyPr anchorCtr="0" anchor="t" bIns="91425" lIns="91425" spcFirstLastPara="1" rIns="91425" wrap="square" tIns="91425">
            <a:noAutofit/>
          </a:bodyPr>
          <a:lstStyle>
            <a:lvl1pPr lvl="0">
              <a:spcBef>
                <a:spcPts val="0"/>
              </a:spcBef>
              <a:spcAft>
                <a:spcPts val="0"/>
              </a:spcAft>
              <a:buNone/>
              <a:defRPr sz="3600"/>
            </a:lvl1pPr>
            <a:lvl2pPr lvl="1">
              <a:spcBef>
                <a:spcPts val="0"/>
              </a:spcBef>
              <a:spcAft>
                <a:spcPts val="0"/>
              </a:spcAft>
              <a:buClr>
                <a:schemeClr val="lt1"/>
              </a:buClr>
              <a:buSzPts val="3600"/>
              <a:buFont typeface="IBM Plex Sans"/>
              <a:buNone/>
              <a:defRPr sz="3600">
                <a:solidFill>
                  <a:schemeClr val="lt1"/>
                </a:solidFill>
              </a:defRPr>
            </a:lvl2pPr>
            <a:lvl3pPr lvl="2">
              <a:spcBef>
                <a:spcPts val="0"/>
              </a:spcBef>
              <a:spcAft>
                <a:spcPts val="0"/>
              </a:spcAft>
              <a:buClr>
                <a:schemeClr val="lt1"/>
              </a:buClr>
              <a:buSzPts val="3600"/>
              <a:buFont typeface="IBM Plex Sans"/>
              <a:buNone/>
              <a:defRPr sz="3600">
                <a:solidFill>
                  <a:schemeClr val="lt1"/>
                </a:solidFill>
              </a:defRPr>
            </a:lvl3pPr>
            <a:lvl4pPr lvl="3">
              <a:spcBef>
                <a:spcPts val="0"/>
              </a:spcBef>
              <a:spcAft>
                <a:spcPts val="0"/>
              </a:spcAft>
              <a:buClr>
                <a:schemeClr val="lt1"/>
              </a:buClr>
              <a:buSzPts val="3600"/>
              <a:buFont typeface="IBM Plex Sans"/>
              <a:buNone/>
              <a:defRPr sz="3600">
                <a:solidFill>
                  <a:schemeClr val="lt1"/>
                </a:solidFill>
              </a:defRPr>
            </a:lvl4pPr>
            <a:lvl5pPr lvl="4">
              <a:spcBef>
                <a:spcPts val="0"/>
              </a:spcBef>
              <a:spcAft>
                <a:spcPts val="0"/>
              </a:spcAft>
              <a:buClr>
                <a:schemeClr val="lt1"/>
              </a:buClr>
              <a:buSzPts val="3600"/>
              <a:buFont typeface="IBM Plex Sans"/>
              <a:buNone/>
              <a:defRPr sz="3600">
                <a:solidFill>
                  <a:schemeClr val="lt1"/>
                </a:solidFill>
              </a:defRPr>
            </a:lvl5pPr>
            <a:lvl6pPr lvl="5">
              <a:spcBef>
                <a:spcPts val="0"/>
              </a:spcBef>
              <a:spcAft>
                <a:spcPts val="0"/>
              </a:spcAft>
              <a:buClr>
                <a:schemeClr val="lt1"/>
              </a:buClr>
              <a:buSzPts val="3600"/>
              <a:buFont typeface="IBM Plex Sans"/>
              <a:buNone/>
              <a:defRPr sz="3600">
                <a:solidFill>
                  <a:schemeClr val="lt1"/>
                </a:solidFill>
              </a:defRPr>
            </a:lvl6pPr>
            <a:lvl7pPr lvl="6">
              <a:spcBef>
                <a:spcPts val="0"/>
              </a:spcBef>
              <a:spcAft>
                <a:spcPts val="0"/>
              </a:spcAft>
              <a:buClr>
                <a:schemeClr val="lt1"/>
              </a:buClr>
              <a:buSzPts val="3600"/>
              <a:buFont typeface="IBM Plex Sans"/>
              <a:buNone/>
              <a:defRPr sz="3600">
                <a:solidFill>
                  <a:schemeClr val="lt1"/>
                </a:solidFill>
              </a:defRPr>
            </a:lvl7pPr>
            <a:lvl8pPr lvl="7">
              <a:spcBef>
                <a:spcPts val="0"/>
              </a:spcBef>
              <a:spcAft>
                <a:spcPts val="0"/>
              </a:spcAft>
              <a:buClr>
                <a:schemeClr val="lt1"/>
              </a:buClr>
              <a:buSzPts val="3600"/>
              <a:buFont typeface="IBM Plex Sans"/>
              <a:buNone/>
              <a:defRPr sz="3600">
                <a:solidFill>
                  <a:schemeClr val="lt1"/>
                </a:solidFill>
              </a:defRPr>
            </a:lvl8pPr>
            <a:lvl9pPr lvl="8">
              <a:spcBef>
                <a:spcPts val="0"/>
              </a:spcBef>
              <a:spcAft>
                <a:spcPts val="0"/>
              </a:spcAft>
              <a:buClr>
                <a:schemeClr val="lt1"/>
              </a:buClr>
              <a:buSzPts val="3600"/>
              <a:buFont typeface="IBM Plex Sans"/>
              <a:buNone/>
              <a:defRPr sz="3600">
                <a:solidFill>
                  <a:schemeClr val="lt1"/>
                </a:solidFill>
              </a:defRPr>
            </a:lvl9pPr>
          </a:lstStyle>
          <a:p/>
        </p:txBody>
      </p:sp>
      <p:sp>
        <p:nvSpPr>
          <p:cNvPr id="1145" name="Google Shape;1145;p73"/>
          <p:cNvSpPr/>
          <p:nvPr/>
        </p:nvSpPr>
        <p:spPr>
          <a:xfrm rot="386111">
            <a:off x="5422314" y="2861786"/>
            <a:ext cx="5875319" cy="1732905"/>
          </a:xfrm>
          <a:prstGeom prst="chord">
            <a:avLst>
              <a:gd fmla="val 2600939" name="adj1"/>
              <a:gd fmla="val 18561181"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46" name="Google Shape;1146;p73"/>
          <p:cNvSpPr/>
          <p:nvPr/>
        </p:nvSpPr>
        <p:spPr>
          <a:xfrm rot="1800094">
            <a:off x="5534438" y="2649896"/>
            <a:ext cx="4427191" cy="1750358"/>
          </a:xfrm>
          <a:prstGeom prst="chord">
            <a:avLst>
              <a:gd fmla="val 837048" name="adj1"/>
              <a:gd fmla="val 19665286"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47" name="Google Shape;1147;p73"/>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148" name="Google Shape;1148;p73"/>
          <p:cNvSpPr txBox="1"/>
          <p:nvPr>
            <p:ph idx="1" type="subTitle"/>
          </p:nvPr>
        </p:nvSpPr>
        <p:spPr>
          <a:xfrm>
            <a:off x="115025" y="3062925"/>
            <a:ext cx="3759600" cy="16599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Clr>
                <a:schemeClr val="lt1"/>
              </a:buClr>
              <a:buSzPts val="1000"/>
              <a:buFont typeface="Sora"/>
              <a:buNone/>
              <a:defRPr sz="1000"/>
            </a:lvl1pPr>
            <a:lvl2pPr lvl="1">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2pPr>
            <a:lvl3pPr lvl="2">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3pPr>
            <a:lvl4pPr lvl="3">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4pPr>
            <a:lvl5pPr lvl="4">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5pPr>
            <a:lvl6pPr lvl="5">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6pPr>
            <a:lvl7pPr lvl="6">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7pPr>
            <a:lvl8pPr lvl="7">
              <a:lnSpc>
                <a:spcPct val="115000"/>
              </a:lnSpc>
              <a:spcBef>
                <a:spcPts val="1000"/>
              </a:spcBef>
              <a:spcAft>
                <a:spcPts val="0"/>
              </a:spcAft>
              <a:buClr>
                <a:schemeClr val="lt1"/>
              </a:buClr>
              <a:buSzPts val="1000"/>
              <a:buFont typeface="Sora"/>
              <a:buNone/>
              <a:defRPr sz="1000">
                <a:solidFill>
                  <a:schemeClr val="lt1"/>
                </a:solidFill>
                <a:latin typeface="Sora"/>
                <a:ea typeface="Sora"/>
                <a:cs typeface="Sora"/>
                <a:sym typeface="Sora"/>
              </a:defRPr>
            </a:lvl8pPr>
            <a:lvl9pPr lvl="8">
              <a:lnSpc>
                <a:spcPct val="115000"/>
              </a:lnSpc>
              <a:spcBef>
                <a:spcPts val="1000"/>
              </a:spcBef>
              <a:spcAft>
                <a:spcPts val="1000"/>
              </a:spcAft>
              <a:buClr>
                <a:schemeClr val="lt1"/>
              </a:buClr>
              <a:buSzPts val="1000"/>
              <a:buFont typeface="Sora"/>
              <a:buNone/>
              <a:defRPr sz="1000">
                <a:solidFill>
                  <a:schemeClr val="lt1"/>
                </a:solidFill>
                <a:latin typeface="Sora"/>
                <a:ea typeface="Sora"/>
                <a:cs typeface="Sora"/>
                <a:sym typeface="Sora"/>
              </a:defRPr>
            </a:lvl9pPr>
          </a:lstStyle>
          <a:p/>
        </p:txBody>
      </p:sp>
      <p:sp>
        <p:nvSpPr>
          <p:cNvPr id="1149" name="Google Shape;1149;p73"/>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LANK_1_1_1_1_1_1_1_1_1_1_10">
    <p:spTree>
      <p:nvGrpSpPr>
        <p:cNvPr id="1150" name="Shape 1150"/>
        <p:cNvGrpSpPr/>
        <p:nvPr/>
      </p:nvGrpSpPr>
      <p:grpSpPr>
        <a:xfrm>
          <a:off x="0" y="0"/>
          <a:ext cx="0" cy="0"/>
          <a:chOff x="0" y="0"/>
          <a:chExt cx="0" cy="0"/>
        </a:xfrm>
      </p:grpSpPr>
      <p:sp>
        <p:nvSpPr>
          <p:cNvPr id="1151" name="Google Shape;1151;p74"/>
          <p:cNvSpPr/>
          <p:nvPr/>
        </p:nvSpPr>
        <p:spPr>
          <a:xfrm flipH="1" rot="-900031">
            <a:off x="1792020" y="1182391"/>
            <a:ext cx="5560068" cy="1963507"/>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52" name="Google Shape;1152;p74"/>
          <p:cNvSpPr/>
          <p:nvPr/>
        </p:nvSpPr>
        <p:spPr>
          <a:xfrm rot="10800000">
            <a:off x="1792025" y="1182400"/>
            <a:ext cx="5559900" cy="1963500"/>
          </a:xfrm>
          <a:prstGeom prst="ellipse">
            <a:avLst/>
          </a:prstGeom>
          <a:gradFill>
            <a:gsLst>
              <a:gs pos="0">
                <a:schemeClr val="accent2"/>
              </a:gs>
              <a:gs pos="37000">
                <a:schemeClr val="lt2"/>
              </a:gs>
              <a:gs pos="92000">
                <a:schemeClr val="accent1"/>
              </a:gs>
              <a:gs pos="100000">
                <a:schemeClr val="accent1"/>
              </a:gs>
            </a:gsLst>
            <a:lin ang="10800025"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53" name="Google Shape;1153;p74"/>
          <p:cNvSpPr txBox="1"/>
          <p:nvPr>
            <p:ph idx="1" type="body"/>
          </p:nvPr>
        </p:nvSpPr>
        <p:spPr>
          <a:xfrm>
            <a:off x="2351750" y="3857450"/>
            <a:ext cx="4346700" cy="4527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Sora"/>
              <a:buChar char="●"/>
              <a:defRPr/>
            </a:lvl1pPr>
            <a:lvl2pPr indent="-304800" lvl="1" marL="914400">
              <a:spcBef>
                <a:spcPts val="0"/>
              </a:spcBef>
              <a:spcAft>
                <a:spcPts val="0"/>
              </a:spcAft>
              <a:buClr>
                <a:schemeClr val="lt1"/>
              </a:buClr>
              <a:buSzPts val="1200"/>
              <a:buFont typeface="Sora"/>
              <a:buChar char="○"/>
              <a:defRPr/>
            </a:lvl2pPr>
            <a:lvl3pPr indent="-304800" lvl="2" marL="1371600">
              <a:spcBef>
                <a:spcPts val="0"/>
              </a:spcBef>
              <a:spcAft>
                <a:spcPts val="0"/>
              </a:spcAft>
              <a:buClr>
                <a:schemeClr val="lt1"/>
              </a:buClr>
              <a:buSzPts val="1200"/>
              <a:buFont typeface="Sora"/>
              <a:buChar char="■"/>
              <a:defRPr/>
            </a:lvl3pPr>
            <a:lvl4pPr indent="-304800" lvl="3" marL="1828800">
              <a:spcBef>
                <a:spcPts val="0"/>
              </a:spcBef>
              <a:spcAft>
                <a:spcPts val="0"/>
              </a:spcAft>
              <a:buClr>
                <a:schemeClr val="lt1"/>
              </a:buClr>
              <a:buSzPts val="1200"/>
              <a:buFont typeface="Sora"/>
              <a:buChar char="●"/>
              <a:defRPr/>
            </a:lvl4pPr>
            <a:lvl5pPr indent="-304800" lvl="4" marL="2286000">
              <a:spcBef>
                <a:spcPts val="0"/>
              </a:spcBef>
              <a:spcAft>
                <a:spcPts val="0"/>
              </a:spcAft>
              <a:buClr>
                <a:schemeClr val="lt1"/>
              </a:buClr>
              <a:buSzPts val="1200"/>
              <a:buFont typeface="Sora"/>
              <a:buChar char="○"/>
              <a:defRPr/>
            </a:lvl5pPr>
            <a:lvl6pPr indent="-304800" lvl="5" marL="2743200">
              <a:spcBef>
                <a:spcPts val="0"/>
              </a:spcBef>
              <a:spcAft>
                <a:spcPts val="0"/>
              </a:spcAft>
              <a:buClr>
                <a:schemeClr val="lt1"/>
              </a:buClr>
              <a:buSzPts val="1200"/>
              <a:buFont typeface="Sora"/>
              <a:buChar char="■"/>
              <a:defRPr/>
            </a:lvl6pPr>
            <a:lvl7pPr indent="-304800" lvl="6" marL="3200400">
              <a:spcBef>
                <a:spcPts val="0"/>
              </a:spcBef>
              <a:spcAft>
                <a:spcPts val="0"/>
              </a:spcAft>
              <a:buClr>
                <a:schemeClr val="lt1"/>
              </a:buClr>
              <a:buSzPts val="1200"/>
              <a:buFont typeface="Sora"/>
              <a:buChar char="●"/>
              <a:defRPr/>
            </a:lvl7pPr>
            <a:lvl8pPr indent="-304800" lvl="7" marL="3657600">
              <a:spcBef>
                <a:spcPts val="0"/>
              </a:spcBef>
              <a:spcAft>
                <a:spcPts val="0"/>
              </a:spcAft>
              <a:buClr>
                <a:schemeClr val="lt1"/>
              </a:buClr>
              <a:buSzPts val="1200"/>
              <a:buFont typeface="Sora"/>
              <a:buChar char="○"/>
              <a:defRPr/>
            </a:lvl8pPr>
            <a:lvl9pPr indent="-304800" lvl="8" marL="4114800">
              <a:spcBef>
                <a:spcPts val="0"/>
              </a:spcBef>
              <a:spcAft>
                <a:spcPts val="0"/>
              </a:spcAft>
              <a:buClr>
                <a:schemeClr val="lt1"/>
              </a:buClr>
              <a:buSzPts val="1200"/>
              <a:buFont typeface="Sora"/>
              <a:buChar char="■"/>
              <a:defRPr/>
            </a:lvl9pPr>
          </a:lstStyle>
          <a:p/>
        </p:txBody>
      </p:sp>
      <p:sp>
        <p:nvSpPr>
          <p:cNvPr id="1154" name="Google Shape;1154;p74"/>
          <p:cNvSpPr txBox="1"/>
          <p:nvPr>
            <p:ph hasCustomPrompt="1" type="title"/>
          </p:nvPr>
        </p:nvSpPr>
        <p:spPr>
          <a:xfrm>
            <a:off x="2662050" y="1182350"/>
            <a:ext cx="3819900" cy="1963500"/>
          </a:xfrm>
          <a:prstGeom prst="rect">
            <a:avLst/>
          </a:prstGeom>
        </p:spPr>
        <p:txBody>
          <a:bodyPr anchorCtr="0" anchor="t" bIns="91425" lIns="91425" spcFirstLastPara="1" rIns="91425" wrap="square" tIns="91425">
            <a:spAutoFit/>
          </a:bodyPr>
          <a:lstStyle>
            <a:lvl1pPr lvl="0" algn="ctr">
              <a:spcBef>
                <a:spcPts val="0"/>
              </a:spcBef>
              <a:spcAft>
                <a:spcPts val="0"/>
              </a:spcAft>
              <a:buClr>
                <a:schemeClr val="lt1"/>
              </a:buClr>
              <a:buSzPts val="5500"/>
              <a:buFont typeface="IBM Plex Sans"/>
              <a:buNone/>
              <a:defRPr sz="5500"/>
            </a:lvl1pPr>
            <a:lvl2pPr lvl="1" algn="ctr">
              <a:spcBef>
                <a:spcPts val="0"/>
              </a:spcBef>
              <a:spcAft>
                <a:spcPts val="0"/>
              </a:spcAft>
              <a:buClr>
                <a:schemeClr val="lt1"/>
              </a:buClr>
              <a:buSzPts val="5500"/>
              <a:buFont typeface="IBM Plex Sans"/>
              <a:buNone/>
              <a:defRPr sz="5500">
                <a:solidFill>
                  <a:schemeClr val="lt1"/>
                </a:solidFill>
              </a:defRPr>
            </a:lvl2pPr>
            <a:lvl3pPr lvl="2" algn="ctr">
              <a:spcBef>
                <a:spcPts val="0"/>
              </a:spcBef>
              <a:spcAft>
                <a:spcPts val="0"/>
              </a:spcAft>
              <a:buClr>
                <a:schemeClr val="lt1"/>
              </a:buClr>
              <a:buSzPts val="5500"/>
              <a:buFont typeface="IBM Plex Sans"/>
              <a:buNone/>
              <a:defRPr sz="5500">
                <a:solidFill>
                  <a:schemeClr val="lt1"/>
                </a:solidFill>
              </a:defRPr>
            </a:lvl3pPr>
            <a:lvl4pPr lvl="3" algn="ctr">
              <a:spcBef>
                <a:spcPts val="0"/>
              </a:spcBef>
              <a:spcAft>
                <a:spcPts val="0"/>
              </a:spcAft>
              <a:buClr>
                <a:schemeClr val="lt1"/>
              </a:buClr>
              <a:buSzPts val="5500"/>
              <a:buFont typeface="IBM Plex Sans"/>
              <a:buNone/>
              <a:defRPr sz="5500">
                <a:solidFill>
                  <a:schemeClr val="lt1"/>
                </a:solidFill>
              </a:defRPr>
            </a:lvl4pPr>
            <a:lvl5pPr lvl="4" algn="ctr">
              <a:spcBef>
                <a:spcPts val="0"/>
              </a:spcBef>
              <a:spcAft>
                <a:spcPts val="0"/>
              </a:spcAft>
              <a:buClr>
                <a:schemeClr val="lt1"/>
              </a:buClr>
              <a:buSzPts val="5500"/>
              <a:buFont typeface="IBM Plex Sans"/>
              <a:buNone/>
              <a:defRPr sz="5500">
                <a:solidFill>
                  <a:schemeClr val="lt1"/>
                </a:solidFill>
              </a:defRPr>
            </a:lvl5pPr>
            <a:lvl6pPr lvl="5" algn="ctr">
              <a:spcBef>
                <a:spcPts val="0"/>
              </a:spcBef>
              <a:spcAft>
                <a:spcPts val="0"/>
              </a:spcAft>
              <a:buClr>
                <a:schemeClr val="lt1"/>
              </a:buClr>
              <a:buSzPts val="5500"/>
              <a:buFont typeface="IBM Plex Sans"/>
              <a:buNone/>
              <a:defRPr sz="5500">
                <a:solidFill>
                  <a:schemeClr val="lt1"/>
                </a:solidFill>
              </a:defRPr>
            </a:lvl6pPr>
            <a:lvl7pPr lvl="6" algn="ctr">
              <a:spcBef>
                <a:spcPts val="0"/>
              </a:spcBef>
              <a:spcAft>
                <a:spcPts val="0"/>
              </a:spcAft>
              <a:buClr>
                <a:schemeClr val="lt1"/>
              </a:buClr>
              <a:buSzPts val="5500"/>
              <a:buFont typeface="IBM Plex Sans"/>
              <a:buNone/>
              <a:defRPr sz="5500">
                <a:solidFill>
                  <a:schemeClr val="lt1"/>
                </a:solidFill>
              </a:defRPr>
            </a:lvl7pPr>
            <a:lvl8pPr lvl="7" algn="ctr">
              <a:spcBef>
                <a:spcPts val="0"/>
              </a:spcBef>
              <a:spcAft>
                <a:spcPts val="0"/>
              </a:spcAft>
              <a:buClr>
                <a:schemeClr val="lt1"/>
              </a:buClr>
              <a:buSzPts val="5500"/>
              <a:buFont typeface="IBM Plex Sans"/>
              <a:buNone/>
              <a:defRPr sz="5500">
                <a:solidFill>
                  <a:schemeClr val="lt1"/>
                </a:solidFill>
              </a:defRPr>
            </a:lvl8pPr>
            <a:lvl9pPr lvl="8" algn="ctr">
              <a:spcBef>
                <a:spcPts val="0"/>
              </a:spcBef>
              <a:spcAft>
                <a:spcPts val="0"/>
              </a:spcAft>
              <a:buClr>
                <a:schemeClr val="lt1"/>
              </a:buClr>
              <a:buSzPts val="5500"/>
              <a:buFont typeface="IBM Plex Sans"/>
              <a:buNone/>
              <a:defRPr sz="5500">
                <a:solidFill>
                  <a:schemeClr val="lt1"/>
                </a:solidFill>
              </a:defRPr>
            </a:lvl9pPr>
          </a:lstStyle>
          <a:p>
            <a:r>
              <a:t>xx%</a:t>
            </a:r>
          </a:p>
        </p:txBody>
      </p:sp>
      <p:sp>
        <p:nvSpPr>
          <p:cNvPr id="1155" name="Google Shape;1155;p74"/>
          <p:cNvSpPr/>
          <p:nvPr/>
        </p:nvSpPr>
        <p:spPr>
          <a:xfrm flipH="1" rot="900031">
            <a:off x="1791931" y="1182353"/>
            <a:ext cx="5560068" cy="1963507"/>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 2">
  <p:cSld name="BLANK_1_1_1_1_1_1_1_1_1_1_9">
    <p:spTree>
      <p:nvGrpSpPr>
        <p:cNvPr id="1156" name="Shape 1156"/>
        <p:cNvGrpSpPr/>
        <p:nvPr/>
      </p:nvGrpSpPr>
      <p:grpSpPr>
        <a:xfrm>
          <a:off x="0" y="0"/>
          <a:ext cx="0" cy="0"/>
          <a:chOff x="0" y="0"/>
          <a:chExt cx="0" cy="0"/>
        </a:xfrm>
      </p:grpSpPr>
      <p:grpSp>
        <p:nvGrpSpPr>
          <p:cNvPr id="1157" name="Google Shape;1157;p75"/>
          <p:cNvGrpSpPr/>
          <p:nvPr/>
        </p:nvGrpSpPr>
        <p:grpSpPr>
          <a:xfrm flipH="1">
            <a:off x="3212200" y="0"/>
            <a:ext cx="1851000" cy="1225325"/>
            <a:chOff x="461225" y="3875100"/>
            <a:chExt cx="1851000" cy="1225325"/>
          </a:xfrm>
        </p:grpSpPr>
        <p:grpSp>
          <p:nvGrpSpPr>
            <p:cNvPr id="1158" name="Google Shape;1158;p75"/>
            <p:cNvGrpSpPr/>
            <p:nvPr/>
          </p:nvGrpSpPr>
          <p:grpSpPr>
            <a:xfrm>
              <a:off x="461225" y="3875100"/>
              <a:ext cx="1851000" cy="114600"/>
              <a:chOff x="461225" y="3504775"/>
              <a:chExt cx="1851000" cy="114600"/>
            </a:xfrm>
          </p:grpSpPr>
          <p:sp>
            <p:nvSpPr>
              <p:cNvPr id="1159" name="Google Shape;1159;p75"/>
              <p:cNvSpPr/>
              <p:nvPr/>
            </p:nvSpPr>
            <p:spPr>
              <a:xfrm>
                <a:off x="4612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60" name="Google Shape;1160;p75"/>
              <p:cNvSpPr/>
              <p:nvPr/>
            </p:nvSpPr>
            <p:spPr>
              <a:xfrm>
                <a:off x="8314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61" name="Google Shape;1161;p75"/>
              <p:cNvSpPr/>
              <p:nvPr/>
            </p:nvSpPr>
            <p:spPr>
              <a:xfrm>
                <a:off x="12016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62" name="Google Shape;1162;p75"/>
              <p:cNvSpPr/>
              <p:nvPr/>
            </p:nvSpPr>
            <p:spPr>
              <a:xfrm>
                <a:off x="15718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63" name="Google Shape;1163;p75"/>
              <p:cNvSpPr/>
              <p:nvPr/>
            </p:nvSpPr>
            <p:spPr>
              <a:xfrm>
                <a:off x="19420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164" name="Google Shape;1164;p75"/>
            <p:cNvGrpSpPr/>
            <p:nvPr/>
          </p:nvGrpSpPr>
          <p:grpSpPr>
            <a:xfrm>
              <a:off x="461225" y="3989700"/>
              <a:ext cx="1480800" cy="1110725"/>
              <a:chOff x="461225" y="3249175"/>
              <a:chExt cx="1480800" cy="1110725"/>
            </a:xfrm>
          </p:grpSpPr>
          <p:sp>
            <p:nvSpPr>
              <p:cNvPr id="1165" name="Google Shape;1165;p75"/>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66" name="Google Shape;1166;p7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67" name="Google Shape;1167;p7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68" name="Google Shape;1168;p75"/>
              <p:cNvSpPr/>
              <p:nvPr/>
            </p:nvSpPr>
            <p:spPr>
              <a:xfrm>
                <a:off x="1201625" y="3989700"/>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169" name="Google Shape;1169;p75"/>
            <p:cNvGrpSpPr/>
            <p:nvPr/>
          </p:nvGrpSpPr>
          <p:grpSpPr>
            <a:xfrm>
              <a:off x="831425" y="4360025"/>
              <a:ext cx="1480800" cy="370200"/>
              <a:chOff x="831425" y="3249175"/>
              <a:chExt cx="1480800" cy="370200"/>
            </a:xfrm>
          </p:grpSpPr>
          <p:sp>
            <p:nvSpPr>
              <p:cNvPr id="1170" name="Google Shape;1170;p75"/>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71" name="Google Shape;1171;p75"/>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72" name="Google Shape;1172;p75"/>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173" name="Google Shape;1173;p75"/>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174" name="Google Shape;1174;p75"/>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175" name="Google Shape;1175;p75"/>
          <p:cNvSpPr txBox="1"/>
          <p:nvPr>
            <p:ph idx="2" type="title"/>
          </p:nvPr>
        </p:nvSpPr>
        <p:spPr>
          <a:xfrm>
            <a:off x="115025" y="502775"/>
            <a:ext cx="58290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1176" name="Google Shape;1176;p75"/>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admap">
  <p:cSld name="CUSTOM_2">
    <p:spTree>
      <p:nvGrpSpPr>
        <p:cNvPr id="1177" name="Shape 1177"/>
        <p:cNvGrpSpPr/>
        <p:nvPr/>
      </p:nvGrpSpPr>
      <p:grpSpPr>
        <a:xfrm>
          <a:off x="0" y="0"/>
          <a:ext cx="0" cy="0"/>
          <a:chOff x="0" y="0"/>
          <a:chExt cx="0" cy="0"/>
        </a:xfrm>
      </p:grpSpPr>
      <p:sp>
        <p:nvSpPr>
          <p:cNvPr id="1178" name="Google Shape;1178;p76"/>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179" name="Google Shape;1179;p76"/>
          <p:cNvSpPr txBox="1"/>
          <p:nvPr>
            <p:ph idx="2" type="title"/>
          </p:nvPr>
        </p:nvSpPr>
        <p:spPr>
          <a:xfrm>
            <a:off x="115025" y="502775"/>
            <a:ext cx="5400000" cy="6888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grpSp>
        <p:nvGrpSpPr>
          <p:cNvPr id="1180" name="Google Shape;1180;p76"/>
          <p:cNvGrpSpPr/>
          <p:nvPr/>
        </p:nvGrpSpPr>
        <p:grpSpPr>
          <a:xfrm flipH="1" rot="10800000">
            <a:off x="6179902" y="24"/>
            <a:ext cx="2963226" cy="1495659"/>
            <a:chOff x="4306084" y="2701610"/>
            <a:chExt cx="4837921" cy="2441893"/>
          </a:xfrm>
        </p:grpSpPr>
        <p:sp>
          <p:nvSpPr>
            <p:cNvPr id="1181" name="Google Shape;1181;p76"/>
            <p:cNvSpPr/>
            <p:nvPr/>
          </p:nvSpPr>
          <p:spPr>
            <a:xfrm>
              <a:off x="4306084" y="4485495"/>
              <a:ext cx="4837921" cy="658008"/>
            </a:xfrm>
            <a:custGeom>
              <a:rect b="b" l="l" r="r" t="t"/>
              <a:pathLst>
                <a:path extrusionOk="0" fill="none" h="12217" w="89824">
                  <a:moveTo>
                    <a:pt x="85826" y="0"/>
                  </a:moveTo>
                  <a:lnTo>
                    <a:pt x="85826" y="0"/>
                  </a:lnTo>
                  <a:lnTo>
                    <a:pt x="85045" y="291"/>
                  </a:lnTo>
                  <a:lnTo>
                    <a:pt x="84218" y="581"/>
                  </a:lnTo>
                  <a:lnTo>
                    <a:pt x="83370" y="871"/>
                  </a:lnTo>
                  <a:lnTo>
                    <a:pt x="82476" y="1139"/>
                  </a:lnTo>
                  <a:lnTo>
                    <a:pt x="81538" y="1430"/>
                  </a:lnTo>
                  <a:lnTo>
                    <a:pt x="80578" y="1697"/>
                  </a:lnTo>
                  <a:lnTo>
                    <a:pt x="79596" y="1943"/>
                  </a:lnTo>
                  <a:lnTo>
                    <a:pt x="78568" y="2189"/>
                  </a:lnTo>
                  <a:lnTo>
                    <a:pt x="77496" y="2434"/>
                  </a:lnTo>
                  <a:lnTo>
                    <a:pt x="76424" y="2680"/>
                  </a:lnTo>
                  <a:lnTo>
                    <a:pt x="75308" y="2903"/>
                  </a:lnTo>
                  <a:lnTo>
                    <a:pt x="74146" y="3104"/>
                  </a:lnTo>
                  <a:lnTo>
                    <a:pt x="71779" y="3529"/>
                  </a:lnTo>
                  <a:lnTo>
                    <a:pt x="69278" y="3886"/>
                  </a:lnTo>
                  <a:lnTo>
                    <a:pt x="66709" y="4221"/>
                  </a:lnTo>
                  <a:lnTo>
                    <a:pt x="64029" y="4511"/>
                  </a:lnTo>
                  <a:lnTo>
                    <a:pt x="61260" y="4779"/>
                  </a:lnTo>
                  <a:lnTo>
                    <a:pt x="58424" y="4980"/>
                  </a:lnTo>
                  <a:lnTo>
                    <a:pt x="55498" y="5159"/>
                  </a:lnTo>
                  <a:lnTo>
                    <a:pt x="52506" y="5271"/>
                  </a:lnTo>
                  <a:lnTo>
                    <a:pt x="49468" y="5338"/>
                  </a:lnTo>
                  <a:lnTo>
                    <a:pt x="46364" y="5382"/>
                  </a:lnTo>
                  <a:lnTo>
                    <a:pt x="46364" y="5382"/>
                  </a:lnTo>
                  <a:lnTo>
                    <a:pt x="43260" y="5338"/>
                  </a:lnTo>
                  <a:lnTo>
                    <a:pt x="40200" y="5271"/>
                  </a:lnTo>
                  <a:lnTo>
                    <a:pt x="37208" y="5159"/>
                  </a:lnTo>
                  <a:lnTo>
                    <a:pt x="34304" y="4980"/>
                  </a:lnTo>
                  <a:lnTo>
                    <a:pt x="31446" y="4779"/>
                  </a:lnTo>
                  <a:lnTo>
                    <a:pt x="28676" y="4511"/>
                  </a:lnTo>
                  <a:lnTo>
                    <a:pt x="25996" y="4221"/>
                  </a:lnTo>
                  <a:lnTo>
                    <a:pt x="23428" y="3886"/>
                  </a:lnTo>
                  <a:lnTo>
                    <a:pt x="20927" y="3529"/>
                  </a:lnTo>
                  <a:lnTo>
                    <a:pt x="18560" y="3104"/>
                  </a:lnTo>
                  <a:lnTo>
                    <a:pt x="17421" y="2903"/>
                  </a:lnTo>
                  <a:lnTo>
                    <a:pt x="16282" y="2680"/>
                  </a:lnTo>
                  <a:lnTo>
                    <a:pt x="15210" y="2434"/>
                  </a:lnTo>
                  <a:lnTo>
                    <a:pt x="14138" y="2189"/>
                  </a:lnTo>
                  <a:lnTo>
                    <a:pt x="13110" y="1943"/>
                  </a:lnTo>
                  <a:lnTo>
                    <a:pt x="12128" y="1697"/>
                  </a:lnTo>
                  <a:lnTo>
                    <a:pt x="11167" y="1430"/>
                  </a:lnTo>
                  <a:lnTo>
                    <a:pt x="10229" y="1139"/>
                  </a:lnTo>
                  <a:lnTo>
                    <a:pt x="9336" y="871"/>
                  </a:lnTo>
                  <a:lnTo>
                    <a:pt x="8487" y="581"/>
                  </a:lnTo>
                  <a:lnTo>
                    <a:pt x="7661" y="291"/>
                  </a:lnTo>
                  <a:lnTo>
                    <a:pt x="6879" y="0"/>
                  </a:lnTo>
                  <a:lnTo>
                    <a:pt x="6879" y="0"/>
                  </a:lnTo>
                  <a:lnTo>
                    <a:pt x="6075" y="313"/>
                  </a:lnTo>
                  <a:lnTo>
                    <a:pt x="5338" y="648"/>
                  </a:lnTo>
                  <a:lnTo>
                    <a:pt x="4624" y="983"/>
                  </a:lnTo>
                  <a:lnTo>
                    <a:pt x="3976" y="1340"/>
                  </a:lnTo>
                  <a:lnTo>
                    <a:pt x="3351" y="1697"/>
                  </a:lnTo>
                  <a:lnTo>
                    <a:pt x="2793" y="2055"/>
                  </a:lnTo>
                  <a:lnTo>
                    <a:pt x="2279" y="2412"/>
                  </a:lnTo>
                  <a:lnTo>
                    <a:pt x="1810" y="2792"/>
                  </a:lnTo>
                  <a:lnTo>
                    <a:pt x="1386" y="3171"/>
                  </a:lnTo>
                  <a:lnTo>
                    <a:pt x="1028" y="3551"/>
                  </a:lnTo>
                  <a:lnTo>
                    <a:pt x="716" y="3931"/>
                  </a:lnTo>
                  <a:lnTo>
                    <a:pt x="470" y="4310"/>
                  </a:lnTo>
                  <a:lnTo>
                    <a:pt x="269" y="4712"/>
                  </a:lnTo>
                  <a:lnTo>
                    <a:pt x="180" y="4913"/>
                  </a:lnTo>
                  <a:lnTo>
                    <a:pt x="135" y="5114"/>
                  </a:lnTo>
                  <a:lnTo>
                    <a:pt x="68" y="5315"/>
                  </a:lnTo>
                  <a:lnTo>
                    <a:pt x="46" y="5516"/>
                  </a:lnTo>
                  <a:lnTo>
                    <a:pt x="23" y="5717"/>
                  </a:lnTo>
                  <a:lnTo>
                    <a:pt x="1" y="5918"/>
                  </a:lnTo>
                  <a:lnTo>
                    <a:pt x="1" y="5918"/>
                  </a:lnTo>
                  <a:lnTo>
                    <a:pt x="23" y="6142"/>
                  </a:lnTo>
                  <a:lnTo>
                    <a:pt x="46" y="6365"/>
                  </a:lnTo>
                  <a:lnTo>
                    <a:pt x="90" y="6566"/>
                  </a:lnTo>
                  <a:lnTo>
                    <a:pt x="135" y="6789"/>
                  </a:lnTo>
                  <a:lnTo>
                    <a:pt x="224" y="7013"/>
                  </a:lnTo>
                  <a:lnTo>
                    <a:pt x="314" y="7214"/>
                  </a:lnTo>
                  <a:lnTo>
                    <a:pt x="425" y="7437"/>
                  </a:lnTo>
                  <a:lnTo>
                    <a:pt x="537" y="7638"/>
                  </a:lnTo>
                  <a:lnTo>
                    <a:pt x="671" y="7839"/>
                  </a:lnTo>
                  <a:lnTo>
                    <a:pt x="827" y="8062"/>
                  </a:lnTo>
                  <a:lnTo>
                    <a:pt x="1185" y="8464"/>
                  </a:lnTo>
                  <a:lnTo>
                    <a:pt x="1609" y="8866"/>
                  </a:lnTo>
                  <a:lnTo>
                    <a:pt x="2078" y="9268"/>
                  </a:lnTo>
                  <a:lnTo>
                    <a:pt x="2614" y="9670"/>
                  </a:lnTo>
                  <a:lnTo>
                    <a:pt x="3195" y="10050"/>
                  </a:lnTo>
                  <a:lnTo>
                    <a:pt x="3842" y="10430"/>
                  </a:lnTo>
                  <a:lnTo>
                    <a:pt x="4557" y="10809"/>
                  </a:lnTo>
                  <a:lnTo>
                    <a:pt x="5294" y="11167"/>
                  </a:lnTo>
                  <a:lnTo>
                    <a:pt x="6098" y="11524"/>
                  </a:lnTo>
                  <a:lnTo>
                    <a:pt x="6969" y="11881"/>
                  </a:lnTo>
                  <a:lnTo>
                    <a:pt x="7862" y="12216"/>
                  </a:lnTo>
                  <a:lnTo>
                    <a:pt x="84844" y="12216"/>
                  </a:lnTo>
                  <a:lnTo>
                    <a:pt x="89824" y="9871"/>
                  </a:lnTo>
                  <a:lnTo>
                    <a:pt x="89824" y="1988"/>
                  </a:lnTo>
                  <a:lnTo>
                    <a:pt x="89824" y="1988"/>
                  </a:lnTo>
                  <a:lnTo>
                    <a:pt x="89400" y="1720"/>
                  </a:lnTo>
                  <a:lnTo>
                    <a:pt x="88975" y="1474"/>
                  </a:lnTo>
                  <a:lnTo>
                    <a:pt x="88506" y="1206"/>
                  </a:lnTo>
                  <a:lnTo>
                    <a:pt x="88015" y="961"/>
                  </a:lnTo>
                  <a:lnTo>
                    <a:pt x="87501" y="715"/>
                  </a:lnTo>
                  <a:lnTo>
                    <a:pt x="86965" y="469"/>
                  </a:lnTo>
                  <a:lnTo>
                    <a:pt x="85826" y="0"/>
                  </a:lnTo>
                  <a:lnTo>
                    <a:pt x="85826"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182" name="Google Shape;1182;p76"/>
            <p:cNvSpPr/>
            <p:nvPr/>
          </p:nvSpPr>
          <p:spPr>
            <a:xfrm>
              <a:off x="4306084" y="3738493"/>
              <a:ext cx="4837921" cy="747038"/>
            </a:xfrm>
            <a:custGeom>
              <a:rect b="b" l="l" r="r" t="t"/>
              <a:pathLst>
                <a:path extrusionOk="0" fill="none" h="13870" w="89824">
                  <a:moveTo>
                    <a:pt x="79372" y="0"/>
                  </a:moveTo>
                  <a:lnTo>
                    <a:pt x="79372" y="0"/>
                  </a:lnTo>
                  <a:lnTo>
                    <a:pt x="77764" y="380"/>
                  </a:lnTo>
                  <a:lnTo>
                    <a:pt x="76067" y="737"/>
                  </a:lnTo>
                  <a:lnTo>
                    <a:pt x="74325" y="1072"/>
                  </a:lnTo>
                  <a:lnTo>
                    <a:pt x="72494" y="1407"/>
                  </a:lnTo>
                  <a:lnTo>
                    <a:pt x="70595" y="1698"/>
                  </a:lnTo>
                  <a:lnTo>
                    <a:pt x="68652" y="1966"/>
                  </a:lnTo>
                  <a:lnTo>
                    <a:pt x="66642" y="2234"/>
                  </a:lnTo>
                  <a:lnTo>
                    <a:pt x="64565" y="2457"/>
                  </a:lnTo>
                  <a:lnTo>
                    <a:pt x="62444" y="2658"/>
                  </a:lnTo>
                  <a:lnTo>
                    <a:pt x="60278" y="2859"/>
                  </a:lnTo>
                  <a:lnTo>
                    <a:pt x="58044" y="3015"/>
                  </a:lnTo>
                  <a:lnTo>
                    <a:pt x="55789" y="3127"/>
                  </a:lnTo>
                  <a:lnTo>
                    <a:pt x="53488" y="3239"/>
                  </a:lnTo>
                  <a:lnTo>
                    <a:pt x="51143" y="3306"/>
                  </a:lnTo>
                  <a:lnTo>
                    <a:pt x="48754" y="3350"/>
                  </a:lnTo>
                  <a:lnTo>
                    <a:pt x="46364" y="3373"/>
                  </a:lnTo>
                  <a:lnTo>
                    <a:pt x="46364" y="3373"/>
                  </a:lnTo>
                  <a:lnTo>
                    <a:pt x="43952" y="3350"/>
                  </a:lnTo>
                  <a:lnTo>
                    <a:pt x="41563" y="3306"/>
                  </a:lnTo>
                  <a:lnTo>
                    <a:pt x="39218" y="3239"/>
                  </a:lnTo>
                  <a:lnTo>
                    <a:pt x="36917" y="3127"/>
                  </a:lnTo>
                  <a:lnTo>
                    <a:pt x="34662" y="3015"/>
                  </a:lnTo>
                  <a:lnTo>
                    <a:pt x="32451" y="2859"/>
                  </a:lnTo>
                  <a:lnTo>
                    <a:pt x="30262" y="2658"/>
                  </a:lnTo>
                  <a:lnTo>
                    <a:pt x="28140" y="2457"/>
                  </a:lnTo>
                  <a:lnTo>
                    <a:pt x="26086" y="2234"/>
                  </a:lnTo>
                  <a:lnTo>
                    <a:pt x="24053" y="1966"/>
                  </a:lnTo>
                  <a:lnTo>
                    <a:pt x="22111" y="1698"/>
                  </a:lnTo>
                  <a:lnTo>
                    <a:pt x="20212" y="1407"/>
                  </a:lnTo>
                  <a:lnTo>
                    <a:pt x="18381" y="1072"/>
                  </a:lnTo>
                  <a:lnTo>
                    <a:pt x="16639" y="737"/>
                  </a:lnTo>
                  <a:lnTo>
                    <a:pt x="14942" y="380"/>
                  </a:lnTo>
                  <a:lnTo>
                    <a:pt x="13334" y="0"/>
                  </a:lnTo>
                  <a:lnTo>
                    <a:pt x="13334" y="0"/>
                  </a:lnTo>
                  <a:lnTo>
                    <a:pt x="11815" y="380"/>
                  </a:lnTo>
                  <a:lnTo>
                    <a:pt x="10386" y="782"/>
                  </a:lnTo>
                  <a:lnTo>
                    <a:pt x="9046" y="1229"/>
                  </a:lnTo>
                  <a:lnTo>
                    <a:pt x="7773" y="1653"/>
                  </a:lnTo>
                  <a:lnTo>
                    <a:pt x="6589" y="2122"/>
                  </a:lnTo>
                  <a:lnTo>
                    <a:pt x="5495" y="2591"/>
                  </a:lnTo>
                  <a:lnTo>
                    <a:pt x="4490" y="3060"/>
                  </a:lnTo>
                  <a:lnTo>
                    <a:pt x="4021" y="3328"/>
                  </a:lnTo>
                  <a:lnTo>
                    <a:pt x="3574" y="3574"/>
                  </a:lnTo>
                  <a:lnTo>
                    <a:pt x="3150" y="3819"/>
                  </a:lnTo>
                  <a:lnTo>
                    <a:pt x="2770" y="4087"/>
                  </a:lnTo>
                  <a:lnTo>
                    <a:pt x="2391" y="4333"/>
                  </a:lnTo>
                  <a:lnTo>
                    <a:pt x="2056" y="4601"/>
                  </a:lnTo>
                  <a:lnTo>
                    <a:pt x="1743" y="4869"/>
                  </a:lnTo>
                  <a:lnTo>
                    <a:pt x="1430" y="5137"/>
                  </a:lnTo>
                  <a:lnTo>
                    <a:pt x="1162" y="5405"/>
                  </a:lnTo>
                  <a:lnTo>
                    <a:pt x="939" y="5673"/>
                  </a:lnTo>
                  <a:lnTo>
                    <a:pt x="716" y="5941"/>
                  </a:lnTo>
                  <a:lnTo>
                    <a:pt x="537" y="6231"/>
                  </a:lnTo>
                  <a:lnTo>
                    <a:pt x="381" y="6499"/>
                  </a:lnTo>
                  <a:lnTo>
                    <a:pt x="247" y="6790"/>
                  </a:lnTo>
                  <a:lnTo>
                    <a:pt x="135" y="7058"/>
                  </a:lnTo>
                  <a:lnTo>
                    <a:pt x="68" y="7348"/>
                  </a:lnTo>
                  <a:lnTo>
                    <a:pt x="23" y="7638"/>
                  </a:lnTo>
                  <a:lnTo>
                    <a:pt x="1" y="7929"/>
                  </a:lnTo>
                  <a:lnTo>
                    <a:pt x="1" y="7929"/>
                  </a:lnTo>
                  <a:lnTo>
                    <a:pt x="23" y="8130"/>
                  </a:lnTo>
                  <a:lnTo>
                    <a:pt x="46" y="8331"/>
                  </a:lnTo>
                  <a:lnTo>
                    <a:pt x="68" y="8532"/>
                  </a:lnTo>
                  <a:lnTo>
                    <a:pt x="135" y="8733"/>
                  </a:lnTo>
                  <a:lnTo>
                    <a:pt x="180" y="8934"/>
                  </a:lnTo>
                  <a:lnTo>
                    <a:pt x="269" y="9135"/>
                  </a:lnTo>
                  <a:lnTo>
                    <a:pt x="470" y="9537"/>
                  </a:lnTo>
                  <a:lnTo>
                    <a:pt x="716" y="9916"/>
                  </a:lnTo>
                  <a:lnTo>
                    <a:pt x="1028" y="10318"/>
                  </a:lnTo>
                  <a:lnTo>
                    <a:pt x="1386" y="10698"/>
                  </a:lnTo>
                  <a:lnTo>
                    <a:pt x="1810" y="11055"/>
                  </a:lnTo>
                  <a:lnTo>
                    <a:pt x="2279" y="11435"/>
                  </a:lnTo>
                  <a:lnTo>
                    <a:pt x="2793" y="11792"/>
                  </a:lnTo>
                  <a:lnTo>
                    <a:pt x="3351" y="12150"/>
                  </a:lnTo>
                  <a:lnTo>
                    <a:pt x="3976" y="12507"/>
                  </a:lnTo>
                  <a:lnTo>
                    <a:pt x="4624" y="12864"/>
                  </a:lnTo>
                  <a:lnTo>
                    <a:pt x="5338" y="13199"/>
                  </a:lnTo>
                  <a:lnTo>
                    <a:pt x="6075" y="13534"/>
                  </a:lnTo>
                  <a:lnTo>
                    <a:pt x="6879" y="13869"/>
                  </a:lnTo>
                  <a:lnTo>
                    <a:pt x="6879" y="13869"/>
                  </a:lnTo>
                  <a:lnTo>
                    <a:pt x="7661" y="13557"/>
                  </a:lnTo>
                  <a:lnTo>
                    <a:pt x="8487" y="13266"/>
                  </a:lnTo>
                  <a:lnTo>
                    <a:pt x="9336" y="12976"/>
                  </a:lnTo>
                  <a:lnTo>
                    <a:pt x="10229" y="12708"/>
                  </a:lnTo>
                  <a:lnTo>
                    <a:pt x="11167" y="12440"/>
                  </a:lnTo>
                  <a:lnTo>
                    <a:pt x="12128" y="12172"/>
                  </a:lnTo>
                  <a:lnTo>
                    <a:pt x="13110" y="11904"/>
                  </a:lnTo>
                  <a:lnTo>
                    <a:pt x="14138" y="11658"/>
                  </a:lnTo>
                  <a:lnTo>
                    <a:pt x="15210" y="11413"/>
                  </a:lnTo>
                  <a:lnTo>
                    <a:pt x="16282" y="11189"/>
                  </a:lnTo>
                  <a:lnTo>
                    <a:pt x="17421" y="10966"/>
                  </a:lnTo>
                  <a:lnTo>
                    <a:pt x="18560" y="10743"/>
                  </a:lnTo>
                  <a:lnTo>
                    <a:pt x="20927" y="10318"/>
                  </a:lnTo>
                  <a:lnTo>
                    <a:pt x="23428" y="9961"/>
                  </a:lnTo>
                  <a:lnTo>
                    <a:pt x="25996" y="9626"/>
                  </a:lnTo>
                  <a:lnTo>
                    <a:pt x="28676" y="9336"/>
                  </a:lnTo>
                  <a:lnTo>
                    <a:pt x="31446" y="9068"/>
                  </a:lnTo>
                  <a:lnTo>
                    <a:pt x="34304" y="8867"/>
                  </a:lnTo>
                  <a:lnTo>
                    <a:pt x="37208" y="8688"/>
                  </a:lnTo>
                  <a:lnTo>
                    <a:pt x="40200" y="8576"/>
                  </a:lnTo>
                  <a:lnTo>
                    <a:pt x="43260" y="8509"/>
                  </a:lnTo>
                  <a:lnTo>
                    <a:pt x="46364" y="8487"/>
                  </a:lnTo>
                  <a:lnTo>
                    <a:pt x="46364" y="8487"/>
                  </a:lnTo>
                  <a:lnTo>
                    <a:pt x="49468" y="8509"/>
                  </a:lnTo>
                  <a:lnTo>
                    <a:pt x="52506" y="8576"/>
                  </a:lnTo>
                  <a:lnTo>
                    <a:pt x="55498" y="8688"/>
                  </a:lnTo>
                  <a:lnTo>
                    <a:pt x="58424" y="8867"/>
                  </a:lnTo>
                  <a:lnTo>
                    <a:pt x="61260" y="9068"/>
                  </a:lnTo>
                  <a:lnTo>
                    <a:pt x="64029" y="9336"/>
                  </a:lnTo>
                  <a:lnTo>
                    <a:pt x="66709" y="9626"/>
                  </a:lnTo>
                  <a:lnTo>
                    <a:pt x="69278" y="9961"/>
                  </a:lnTo>
                  <a:lnTo>
                    <a:pt x="71779" y="10318"/>
                  </a:lnTo>
                  <a:lnTo>
                    <a:pt x="74146" y="10743"/>
                  </a:lnTo>
                  <a:lnTo>
                    <a:pt x="75308" y="10966"/>
                  </a:lnTo>
                  <a:lnTo>
                    <a:pt x="76424" y="11189"/>
                  </a:lnTo>
                  <a:lnTo>
                    <a:pt x="77496" y="11413"/>
                  </a:lnTo>
                  <a:lnTo>
                    <a:pt x="78568" y="11658"/>
                  </a:lnTo>
                  <a:lnTo>
                    <a:pt x="79596" y="11904"/>
                  </a:lnTo>
                  <a:lnTo>
                    <a:pt x="80578" y="12172"/>
                  </a:lnTo>
                  <a:lnTo>
                    <a:pt x="81538" y="12440"/>
                  </a:lnTo>
                  <a:lnTo>
                    <a:pt x="82476" y="12708"/>
                  </a:lnTo>
                  <a:lnTo>
                    <a:pt x="83370" y="12976"/>
                  </a:lnTo>
                  <a:lnTo>
                    <a:pt x="84218" y="13266"/>
                  </a:lnTo>
                  <a:lnTo>
                    <a:pt x="85045" y="13557"/>
                  </a:lnTo>
                  <a:lnTo>
                    <a:pt x="85826" y="13869"/>
                  </a:lnTo>
                  <a:lnTo>
                    <a:pt x="85826" y="13869"/>
                  </a:lnTo>
                  <a:lnTo>
                    <a:pt x="86965" y="13378"/>
                  </a:lnTo>
                  <a:lnTo>
                    <a:pt x="88015" y="12887"/>
                  </a:lnTo>
                  <a:lnTo>
                    <a:pt x="88506" y="12641"/>
                  </a:lnTo>
                  <a:lnTo>
                    <a:pt x="88975" y="12395"/>
                  </a:lnTo>
                  <a:lnTo>
                    <a:pt x="89400" y="12127"/>
                  </a:lnTo>
                  <a:lnTo>
                    <a:pt x="89824" y="11859"/>
                  </a:lnTo>
                  <a:lnTo>
                    <a:pt x="89824" y="3998"/>
                  </a:lnTo>
                  <a:lnTo>
                    <a:pt x="89824" y="3998"/>
                  </a:lnTo>
                  <a:lnTo>
                    <a:pt x="89377" y="3708"/>
                  </a:lnTo>
                  <a:lnTo>
                    <a:pt x="88886" y="3440"/>
                  </a:lnTo>
                  <a:lnTo>
                    <a:pt x="88395" y="3149"/>
                  </a:lnTo>
                  <a:lnTo>
                    <a:pt x="87859" y="2881"/>
                  </a:lnTo>
                  <a:lnTo>
                    <a:pt x="87300" y="2613"/>
                  </a:lnTo>
                  <a:lnTo>
                    <a:pt x="86697" y="2368"/>
                  </a:lnTo>
                  <a:lnTo>
                    <a:pt x="86094" y="2100"/>
                  </a:lnTo>
                  <a:lnTo>
                    <a:pt x="85447" y="1854"/>
                  </a:lnTo>
                  <a:lnTo>
                    <a:pt x="84084" y="1363"/>
                  </a:lnTo>
                  <a:lnTo>
                    <a:pt x="82610" y="871"/>
                  </a:lnTo>
                  <a:lnTo>
                    <a:pt x="81047" y="425"/>
                  </a:lnTo>
                  <a:lnTo>
                    <a:pt x="79372" y="0"/>
                  </a:lnTo>
                  <a:lnTo>
                    <a:pt x="79372"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183" name="Google Shape;1183;p76"/>
            <p:cNvSpPr/>
            <p:nvPr/>
          </p:nvSpPr>
          <p:spPr>
            <a:xfrm>
              <a:off x="4306084" y="2701610"/>
              <a:ext cx="4837921" cy="1036913"/>
            </a:xfrm>
            <a:custGeom>
              <a:rect b="b" l="l" r="r" t="t"/>
              <a:pathLst>
                <a:path extrusionOk="0" fill="none" h="19252" w="89824">
                  <a:moveTo>
                    <a:pt x="46364" y="1"/>
                  </a:moveTo>
                  <a:lnTo>
                    <a:pt x="46364" y="1"/>
                  </a:lnTo>
                  <a:lnTo>
                    <a:pt x="43974" y="1"/>
                  </a:lnTo>
                  <a:lnTo>
                    <a:pt x="41607" y="45"/>
                  </a:lnTo>
                  <a:lnTo>
                    <a:pt x="39307" y="135"/>
                  </a:lnTo>
                  <a:lnTo>
                    <a:pt x="37007" y="224"/>
                  </a:lnTo>
                  <a:lnTo>
                    <a:pt x="34773" y="358"/>
                  </a:lnTo>
                  <a:lnTo>
                    <a:pt x="32562" y="492"/>
                  </a:lnTo>
                  <a:lnTo>
                    <a:pt x="30418" y="671"/>
                  </a:lnTo>
                  <a:lnTo>
                    <a:pt x="28319" y="872"/>
                  </a:lnTo>
                  <a:lnTo>
                    <a:pt x="26264" y="1117"/>
                  </a:lnTo>
                  <a:lnTo>
                    <a:pt x="24254" y="1363"/>
                  </a:lnTo>
                  <a:lnTo>
                    <a:pt x="22334" y="1631"/>
                  </a:lnTo>
                  <a:lnTo>
                    <a:pt x="20436" y="1921"/>
                  </a:lnTo>
                  <a:lnTo>
                    <a:pt x="18627" y="2234"/>
                  </a:lnTo>
                  <a:lnTo>
                    <a:pt x="16885" y="2569"/>
                  </a:lnTo>
                  <a:lnTo>
                    <a:pt x="15187" y="2926"/>
                  </a:lnTo>
                  <a:lnTo>
                    <a:pt x="13579" y="3306"/>
                  </a:lnTo>
                  <a:lnTo>
                    <a:pt x="12038" y="3708"/>
                  </a:lnTo>
                  <a:lnTo>
                    <a:pt x="10587" y="4110"/>
                  </a:lnTo>
                  <a:lnTo>
                    <a:pt x="9224" y="4534"/>
                  </a:lnTo>
                  <a:lnTo>
                    <a:pt x="7929" y="4981"/>
                  </a:lnTo>
                  <a:lnTo>
                    <a:pt x="6723" y="5450"/>
                  </a:lnTo>
                  <a:lnTo>
                    <a:pt x="5606" y="5919"/>
                  </a:lnTo>
                  <a:lnTo>
                    <a:pt x="4579" y="6410"/>
                  </a:lnTo>
                  <a:lnTo>
                    <a:pt x="4110" y="6656"/>
                  </a:lnTo>
                  <a:lnTo>
                    <a:pt x="3641" y="6901"/>
                  </a:lnTo>
                  <a:lnTo>
                    <a:pt x="3217" y="7169"/>
                  </a:lnTo>
                  <a:lnTo>
                    <a:pt x="2815" y="7415"/>
                  </a:lnTo>
                  <a:lnTo>
                    <a:pt x="2435" y="7683"/>
                  </a:lnTo>
                  <a:lnTo>
                    <a:pt x="2100" y="7951"/>
                  </a:lnTo>
                  <a:lnTo>
                    <a:pt x="1765" y="8219"/>
                  </a:lnTo>
                  <a:lnTo>
                    <a:pt x="1475" y="8487"/>
                  </a:lnTo>
                  <a:lnTo>
                    <a:pt x="1185" y="8755"/>
                  </a:lnTo>
                  <a:lnTo>
                    <a:pt x="961" y="9023"/>
                  </a:lnTo>
                  <a:lnTo>
                    <a:pt x="738" y="9313"/>
                  </a:lnTo>
                  <a:lnTo>
                    <a:pt x="537" y="9581"/>
                  </a:lnTo>
                  <a:lnTo>
                    <a:pt x="381" y="9872"/>
                  </a:lnTo>
                  <a:lnTo>
                    <a:pt x="247" y="10140"/>
                  </a:lnTo>
                  <a:lnTo>
                    <a:pt x="135" y="10430"/>
                  </a:lnTo>
                  <a:lnTo>
                    <a:pt x="68" y="10720"/>
                  </a:lnTo>
                  <a:lnTo>
                    <a:pt x="23" y="11011"/>
                  </a:lnTo>
                  <a:lnTo>
                    <a:pt x="1" y="11301"/>
                  </a:lnTo>
                  <a:lnTo>
                    <a:pt x="1" y="11301"/>
                  </a:lnTo>
                  <a:lnTo>
                    <a:pt x="23" y="11591"/>
                  </a:lnTo>
                  <a:lnTo>
                    <a:pt x="68" y="11882"/>
                  </a:lnTo>
                  <a:lnTo>
                    <a:pt x="135" y="12172"/>
                  </a:lnTo>
                  <a:lnTo>
                    <a:pt x="247" y="12462"/>
                  </a:lnTo>
                  <a:lnTo>
                    <a:pt x="381" y="12730"/>
                  </a:lnTo>
                  <a:lnTo>
                    <a:pt x="537" y="13021"/>
                  </a:lnTo>
                  <a:lnTo>
                    <a:pt x="716" y="13289"/>
                  </a:lnTo>
                  <a:lnTo>
                    <a:pt x="939" y="13557"/>
                  </a:lnTo>
                  <a:lnTo>
                    <a:pt x="1162" y="13847"/>
                  </a:lnTo>
                  <a:lnTo>
                    <a:pt x="1430" y="14115"/>
                  </a:lnTo>
                  <a:lnTo>
                    <a:pt x="1743" y="14383"/>
                  </a:lnTo>
                  <a:lnTo>
                    <a:pt x="2056" y="14629"/>
                  </a:lnTo>
                  <a:lnTo>
                    <a:pt x="2391" y="14897"/>
                  </a:lnTo>
                  <a:lnTo>
                    <a:pt x="2770" y="15165"/>
                  </a:lnTo>
                  <a:lnTo>
                    <a:pt x="3150" y="15410"/>
                  </a:lnTo>
                  <a:lnTo>
                    <a:pt x="3574" y="15678"/>
                  </a:lnTo>
                  <a:lnTo>
                    <a:pt x="4021" y="15924"/>
                  </a:lnTo>
                  <a:lnTo>
                    <a:pt x="4490" y="16170"/>
                  </a:lnTo>
                  <a:lnTo>
                    <a:pt x="5495" y="16661"/>
                  </a:lnTo>
                  <a:lnTo>
                    <a:pt x="6589" y="17130"/>
                  </a:lnTo>
                  <a:lnTo>
                    <a:pt x="7773" y="17577"/>
                  </a:lnTo>
                  <a:lnTo>
                    <a:pt x="9046" y="18023"/>
                  </a:lnTo>
                  <a:lnTo>
                    <a:pt x="10386" y="18447"/>
                  </a:lnTo>
                  <a:lnTo>
                    <a:pt x="11815" y="18849"/>
                  </a:lnTo>
                  <a:lnTo>
                    <a:pt x="13334" y="19251"/>
                  </a:lnTo>
                  <a:lnTo>
                    <a:pt x="13334" y="19251"/>
                  </a:lnTo>
                  <a:lnTo>
                    <a:pt x="14942" y="18872"/>
                  </a:lnTo>
                  <a:lnTo>
                    <a:pt x="16639" y="18492"/>
                  </a:lnTo>
                  <a:lnTo>
                    <a:pt x="18381" y="18157"/>
                  </a:lnTo>
                  <a:lnTo>
                    <a:pt x="20212" y="17845"/>
                  </a:lnTo>
                  <a:lnTo>
                    <a:pt x="22111" y="17532"/>
                  </a:lnTo>
                  <a:lnTo>
                    <a:pt x="24053" y="17264"/>
                  </a:lnTo>
                  <a:lnTo>
                    <a:pt x="26086" y="16996"/>
                  </a:lnTo>
                  <a:lnTo>
                    <a:pt x="28140" y="16773"/>
                  </a:lnTo>
                  <a:lnTo>
                    <a:pt x="30262" y="16572"/>
                  </a:lnTo>
                  <a:lnTo>
                    <a:pt x="32451" y="16393"/>
                  </a:lnTo>
                  <a:lnTo>
                    <a:pt x="34662" y="16237"/>
                  </a:lnTo>
                  <a:lnTo>
                    <a:pt x="36917" y="16103"/>
                  </a:lnTo>
                  <a:lnTo>
                    <a:pt x="39218" y="15991"/>
                  </a:lnTo>
                  <a:lnTo>
                    <a:pt x="41563" y="15924"/>
                  </a:lnTo>
                  <a:lnTo>
                    <a:pt x="43952" y="15879"/>
                  </a:lnTo>
                  <a:lnTo>
                    <a:pt x="46364" y="15857"/>
                  </a:lnTo>
                  <a:lnTo>
                    <a:pt x="46364" y="15857"/>
                  </a:lnTo>
                  <a:lnTo>
                    <a:pt x="48754" y="15879"/>
                  </a:lnTo>
                  <a:lnTo>
                    <a:pt x="51143" y="15924"/>
                  </a:lnTo>
                  <a:lnTo>
                    <a:pt x="53488" y="15991"/>
                  </a:lnTo>
                  <a:lnTo>
                    <a:pt x="55789" y="16103"/>
                  </a:lnTo>
                  <a:lnTo>
                    <a:pt x="58044" y="16237"/>
                  </a:lnTo>
                  <a:lnTo>
                    <a:pt x="60278" y="16393"/>
                  </a:lnTo>
                  <a:lnTo>
                    <a:pt x="62444" y="16572"/>
                  </a:lnTo>
                  <a:lnTo>
                    <a:pt x="64565" y="16773"/>
                  </a:lnTo>
                  <a:lnTo>
                    <a:pt x="66642" y="16996"/>
                  </a:lnTo>
                  <a:lnTo>
                    <a:pt x="68652" y="17264"/>
                  </a:lnTo>
                  <a:lnTo>
                    <a:pt x="70595" y="17532"/>
                  </a:lnTo>
                  <a:lnTo>
                    <a:pt x="72494" y="17845"/>
                  </a:lnTo>
                  <a:lnTo>
                    <a:pt x="74325" y="18157"/>
                  </a:lnTo>
                  <a:lnTo>
                    <a:pt x="76067" y="18492"/>
                  </a:lnTo>
                  <a:lnTo>
                    <a:pt x="77764" y="18872"/>
                  </a:lnTo>
                  <a:lnTo>
                    <a:pt x="79372" y="19251"/>
                  </a:lnTo>
                  <a:lnTo>
                    <a:pt x="79372" y="19251"/>
                  </a:lnTo>
                  <a:lnTo>
                    <a:pt x="81047" y="18805"/>
                  </a:lnTo>
                  <a:lnTo>
                    <a:pt x="82610" y="18358"/>
                  </a:lnTo>
                  <a:lnTo>
                    <a:pt x="84084" y="17889"/>
                  </a:lnTo>
                  <a:lnTo>
                    <a:pt x="85447" y="17398"/>
                  </a:lnTo>
                  <a:lnTo>
                    <a:pt x="86094" y="17130"/>
                  </a:lnTo>
                  <a:lnTo>
                    <a:pt x="86697" y="16884"/>
                  </a:lnTo>
                  <a:lnTo>
                    <a:pt x="87300" y="16616"/>
                  </a:lnTo>
                  <a:lnTo>
                    <a:pt x="87859" y="16348"/>
                  </a:lnTo>
                  <a:lnTo>
                    <a:pt x="88395" y="16080"/>
                  </a:lnTo>
                  <a:lnTo>
                    <a:pt x="88886" y="15812"/>
                  </a:lnTo>
                  <a:lnTo>
                    <a:pt x="89377" y="15522"/>
                  </a:lnTo>
                  <a:lnTo>
                    <a:pt x="89824" y="15254"/>
                  </a:lnTo>
                  <a:lnTo>
                    <a:pt x="89824" y="7370"/>
                  </a:lnTo>
                  <a:lnTo>
                    <a:pt x="89824" y="7370"/>
                  </a:lnTo>
                  <a:lnTo>
                    <a:pt x="89176" y="6968"/>
                  </a:lnTo>
                  <a:lnTo>
                    <a:pt x="88462" y="6566"/>
                  </a:lnTo>
                  <a:lnTo>
                    <a:pt x="87702" y="6187"/>
                  </a:lnTo>
                  <a:lnTo>
                    <a:pt x="86876" y="5807"/>
                  </a:lnTo>
                  <a:lnTo>
                    <a:pt x="86005" y="5450"/>
                  </a:lnTo>
                  <a:lnTo>
                    <a:pt x="85067" y="5092"/>
                  </a:lnTo>
                  <a:lnTo>
                    <a:pt x="84084" y="4735"/>
                  </a:lnTo>
                  <a:lnTo>
                    <a:pt x="83057" y="4400"/>
                  </a:lnTo>
                  <a:lnTo>
                    <a:pt x="81985" y="4065"/>
                  </a:lnTo>
                  <a:lnTo>
                    <a:pt x="80846" y="3752"/>
                  </a:lnTo>
                  <a:lnTo>
                    <a:pt x="79663" y="3440"/>
                  </a:lnTo>
                  <a:lnTo>
                    <a:pt x="78434" y="3149"/>
                  </a:lnTo>
                  <a:lnTo>
                    <a:pt x="77161" y="2859"/>
                  </a:lnTo>
                  <a:lnTo>
                    <a:pt x="75844" y="2569"/>
                  </a:lnTo>
                  <a:lnTo>
                    <a:pt x="74504" y="2323"/>
                  </a:lnTo>
                  <a:lnTo>
                    <a:pt x="73097" y="2055"/>
                  </a:lnTo>
                  <a:lnTo>
                    <a:pt x="71667" y="1832"/>
                  </a:lnTo>
                  <a:lnTo>
                    <a:pt x="70193" y="1609"/>
                  </a:lnTo>
                  <a:lnTo>
                    <a:pt x="68675" y="1385"/>
                  </a:lnTo>
                  <a:lnTo>
                    <a:pt x="67134" y="1184"/>
                  </a:lnTo>
                  <a:lnTo>
                    <a:pt x="65548" y="1006"/>
                  </a:lnTo>
                  <a:lnTo>
                    <a:pt x="63940" y="827"/>
                  </a:lnTo>
                  <a:lnTo>
                    <a:pt x="62310" y="671"/>
                  </a:lnTo>
                  <a:lnTo>
                    <a:pt x="60635" y="537"/>
                  </a:lnTo>
                  <a:lnTo>
                    <a:pt x="58938" y="425"/>
                  </a:lnTo>
                  <a:lnTo>
                    <a:pt x="57196" y="313"/>
                  </a:lnTo>
                  <a:lnTo>
                    <a:pt x="55454" y="202"/>
                  </a:lnTo>
                  <a:lnTo>
                    <a:pt x="53667" y="135"/>
                  </a:lnTo>
                  <a:lnTo>
                    <a:pt x="51880" y="68"/>
                  </a:lnTo>
                  <a:lnTo>
                    <a:pt x="50049" y="23"/>
                  </a:lnTo>
                  <a:lnTo>
                    <a:pt x="48218" y="1"/>
                  </a:lnTo>
                  <a:lnTo>
                    <a:pt x="46364" y="1"/>
                  </a:lnTo>
                  <a:lnTo>
                    <a:pt x="46364" y="1"/>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grpSp>
      <p:sp>
        <p:nvSpPr>
          <p:cNvPr id="1184" name="Google Shape;1184;p76"/>
          <p:cNvSpPr txBox="1"/>
          <p:nvPr>
            <p:ph idx="1" type="subTitle"/>
          </p:nvPr>
        </p:nvSpPr>
        <p:spPr>
          <a:xfrm>
            <a:off x="278850" y="2976125"/>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5" name="Google Shape;1185;p76"/>
          <p:cNvSpPr txBox="1"/>
          <p:nvPr>
            <p:ph idx="3" type="subTitle"/>
          </p:nvPr>
        </p:nvSpPr>
        <p:spPr>
          <a:xfrm>
            <a:off x="1720650" y="258930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6" name="Google Shape;1186;p76"/>
          <p:cNvSpPr txBox="1"/>
          <p:nvPr>
            <p:ph idx="4" type="subTitle"/>
          </p:nvPr>
        </p:nvSpPr>
        <p:spPr>
          <a:xfrm>
            <a:off x="3155400" y="230665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7" name="Google Shape;1187;p76"/>
          <p:cNvSpPr txBox="1"/>
          <p:nvPr>
            <p:ph idx="5" type="subTitle"/>
          </p:nvPr>
        </p:nvSpPr>
        <p:spPr>
          <a:xfrm>
            <a:off x="4597200" y="199320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8" name="Google Shape;1188;p76"/>
          <p:cNvSpPr txBox="1"/>
          <p:nvPr>
            <p:ph idx="6" type="subTitle"/>
          </p:nvPr>
        </p:nvSpPr>
        <p:spPr>
          <a:xfrm>
            <a:off x="6031950" y="164910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9" name="Google Shape;1189;p76"/>
          <p:cNvSpPr txBox="1"/>
          <p:nvPr>
            <p:ph idx="7" type="subTitle"/>
          </p:nvPr>
        </p:nvSpPr>
        <p:spPr>
          <a:xfrm>
            <a:off x="7473750" y="1277950"/>
            <a:ext cx="1387800" cy="11922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1200"/>
              <a:buFont typeface="Sora Light"/>
              <a:buNone/>
              <a:defRPr sz="1200">
                <a:latin typeface="Sora Light"/>
                <a:ea typeface="Sora Light"/>
                <a:cs typeface="Sora Light"/>
                <a:sym typeface="Sora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190" name="Google Shape;1190;p76"/>
          <p:cNvGrpSpPr/>
          <p:nvPr/>
        </p:nvGrpSpPr>
        <p:grpSpPr>
          <a:xfrm>
            <a:off x="2674998" y="2923250"/>
            <a:ext cx="6470027" cy="2221724"/>
            <a:chOff x="2674998" y="2923250"/>
            <a:chExt cx="6470027" cy="2221724"/>
          </a:xfrm>
        </p:grpSpPr>
        <p:sp>
          <p:nvSpPr>
            <p:cNvPr id="1191" name="Google Shape;1191;p76"/>
            <p:cNvSpPr/>
            <p:nvPr/>
          </p:nvSpPr>
          <p:spPr>
            <a:xfrm flipH="1">
              <a:off x="2674998" y="2923250"/>
              <a:ext cx="6469577" cy="2221028"/>
            </a:xfrm>
            <a:custGeom>
              <a:rect b="b" l="l" r="r" t="t"/>
              <a:pathLst>
                <a:path extrusionOk="0" h="140705" w="409856">
                  <a:moveTo>
                    <a:pt x="31655" y="0"/>
                  </a:moveTo>
                  <a:lnTo>
                    <a:pt x="0" y="140608"/>
                  </a:lnTo>
                  <a:lnTo>
                    <a:pt x="198782" y="140640"/>
                  </a:lnTo>
                  <a:lnTo>
                    <a:pt x="409856" y="140705"/>
                  </a:lnTo>
                  <a:close/>
                </a:path>
              </a:pathLst>
            </a:custGeom>
            <a:gradFill>
              <a:gsLst>
                <a:gs pos="0">
                  <a:schemeClr val="accent3"/>
                </a:gs>
                <a:gs pos="35000">
                  <a:schemeClr val="accent3"/>
                </a:gs>
                <a:gs pos="100000">
                  <a:schemeClr val="accent1"/>
                </a:gs>
              </a:gsLst>
              <a:lin ang="8099331" scaled="0"/>
            </a:gradFill>
            <a:ln>
              <a:noFill/>
            </a:ln>
          </p:spPr>
        </p:sp>
        <p:sp>
          <p:nvSpPr>
            <p:cNvPr id="1192" name="Google Shape;1192;p76"/>
            <p:cNvSpPr/>
            <p:nvPr/>
          </p:nvSpPr>
          <p:spPr>
            <a:xfrm flipH="1">
              <a:off x="8645446" y="2924025"/>
              <a:ext cx="499579" cy="2220949"/>
            </a:xfrm>
            <a:custGeom>
              <a:rect b="b" l="l" r="r" t="t"/>
              <a:pathLst>
                <a:path extrusionOk="0" h="140700" w="31649">
                  <a:moveTo>
                    <a:pt x="31649" y="0"/>
                  </a:moveTo>
                  <a:lnTo>
                    <a:pt x="0" y="140700"/>
                  </a:lnTo>
                  <a:lnTo>
                    <a:pt x="65" y="53185"/>
                  </a:lnTo>
                  <a:close/>
                </a:path>
              </a:pathLst>
            </a:custGeom>
            <a:solidFill>
              <a:schemeClr val="accent5"/>
            </a:solidFill>
            <a:ln>
              <a:noFill/>
            </a:ln>
          </p:spPr>
        </p:sp>
      </p:grpSp>
      <p:sp>
        <p:nvSpPr>
          <p:cNvPr id="1193" name="Google Shape;1193;p76"/>
          <p:cNvSpPr txBox="1"/>
          <p:nvPr>
            <p:ph idx="8"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Alt 2">
  <p:cSld name="BLANK_1_1_1_1_1_1_1_1_1_1_7">
    <p:spTree>
      <p:nvGrpSpPr>
        <p:cNvPr id="1194" name="Shape 1194"/>
        <p:cNvGrpSpPr/>
        <p:nvPr/>
      </p:nvGrpSpPr>
      <p:grpSpPr>
        <a:xfrm>
          <a:off x="0" y="0"/>
          <a:ext cx="0" cy="0"/>
          <a:chOff x="0" y="0"/>
          <a:chExt cx="0" cy="0"/>
        </a:xfrm>
      </p:grpSpPr>
      <p:sp>
        <p:nvSpPr>
          <p:cNvPr id="1195" name="Google Shape;1195;p77"/>
          <p:cNvSpPr/>
          <p:nvPr/>
        </p:nvSpPr>
        <p:spPr>
          <a:xfrm>
            <a:off x="5050850" y="3243900"/>
            <a:ext cx="4093093" cy="1899657"/>
          </a:xfrm>
          <a:custGeom>
            <a:rect b="b" l="l" r="r" t="t"/>
            <a:pathLst>
              <a:path extrusionOk="0" fill="none" h="54955" w="115714">
                <a:moveTo>
                  <a:pt x="115714" y="0"/>
                </a:moveTo>
                <a:lnTo>
                  <a:pt x="115714" y="0"/>
                </a:lnTo>
                <a:lnTo>
                  <a:pt x="113184" y="224"/>
                </a:lnTo>
                <a:lnTo>
                  <a:pt x="110579" y="447"/>
                </a:lnTo>
                <a:lnTo>
                  <a:pt x="107938" y="744"/>
                </a:lnTo>
                <a:lnTo>
                  <a:pt x="105296" y="1079"/>
                </a:lnTo>
                <a:lnTo>
                  <a:pt x="102580" y="1451"/>
                </a:lnTo>
                <a:lnTo>
                  <a:pt x="99827" y="1898"/>
                </a:lnTo>
                <a:lnTo>
                  <a:pt x="97036" y="2382"/>
                </a:lnTo>
                <a:lnTo>
                  <a:pt x="94208" y="2902"/>
                </a:lnTo>
                <a:lnTo>
                  <a:pt x="91381" y="3461"/>
                </a:lnTo>
                <a:lnTo>
                  <a:pt x="88516" y="4093"/>
                </a:lnTo>
                <a:lnTo>
                  <a:pt x="85614" y="4763"/>
                </a:lnTo>
                <a:lnTo>
                  <a:pt x="82674" y="5470"/>
                </a:lnTo>
                <a:lnTo>
                  <a:pt x="79735" y="6251"/>
                </a:lnTo>
                <a:lnTo>
                  <a:pt x="76758" y="7032"/>
                </a:lnTo>
                <a:lnTo>
                  <a:pt x="73782" y="7925"/>
                </a:lnTo>
                <a:lnTo>
                  <a:pt x="70805" y="8818"/>
                </a:lnTo>
                <a:lnTo>
                  <a:pt x="70805" y="8818"/>
                </a:lnTo>
                <a:lnTo>
                  <a:pt x="67308" y="9935"/>
                </a:lnTo>
                <a:lnTo>
                  <a:pt x="63885" y="11088"/>
                </a:lnTo>
                <a:lnTo>
                  <a:pt x="60499" y="12279"/>
                </a:lnTo>
                <a:lnTo>
                  <a:pt x="57187" y="13506"/>
                </a:lnTo>
                <a:lnTo>
                  <a:pt x="53950" y="14772"/>
                </a:lnTo>
                <a:lnTo>
                  <a:pt x="50788" y="16074"/>
                </a:lnTo>
                <a:lnTo>
                  <a:pt x="47662" y="17413"/>
                </a:lnTo>
                <a:lnTo>
                  <a:pt x="44611" y="18753"/>
                </a:lnTo>
                <a:lnTo>
                  <a:pt x="41635" y="20167"/>
                </a:lnTo>
                <a:lnTo>
                  <a:pt x="38770" y="21580"/>
                </a:lnTo>
                <a:lnTo>
                  <a:pt x="35942" y="22994"/>
                </a:lnTo>
                <a:lnTo>
                  <a:pt x="33226" y="24445"/>
                </a:lnTo>
                <a:lnTo>
                  <a:pt x="30547" y="25934"/>
                </a:lnTo>
                <a:lnTo>
                  <a:pt x="28017" y="27422"/>
                </a:lnTo>
                <a:lnTo>
                  <a:pt x="25524" y="28947"/>
                </a:lnTo>
                <a:lnTo>
                  <a:pt x="23180" y="30473"/>
                </a:lnTo>
                <a:lnTo>
                  <a:pt x="20873" y="31998"/>
                </a:lnTo>
                <a:lnTo>
                  <a:pt x="18715" y="33561"/>
                </a:lnTo>
                <a:lnTo>
                  <a:pt x="16632" y="35086"/>
                </a:lnTo>
                <a:lnTo>
                  <a:pt x="14660" y="36649"/>
                </a:lnTo>
                <a:lnTo>
                  <a:pt x="12762" y="38212"/>
                </a:lnTo>
                <a:lnTo>
                  <a:pt x="11013" y="39775"/>
                </a:lnTo>
                <a:lnTo>
                  <a:pt x="9376" y="41337"/>
                </a:lnTo>
                <a:lnTo>
                  <a:pt x="7814" y="42900"/>
                </a:lnTo>
                <a:lnTo>
                  <a:pt x="6400" y="44425"/>
                </a:lnTo>
                <a:lnTo>
                  <a:pt x="5098" y="45988"/>
                </a:lnTo>
                <a:lnTo>
                  <a:pt x="4502" y="46732"/>
                </a:lnTo>
                <a:lnTo>
                  <a:pt x="3944" y="47514"/>
                </a:lnTo>
                <a:lnTo>
                  <a:pt x="3386" y="48258"/>
                </a:lnTo>
                <a:lnTo>
                  <a:pt x="2902" y="49039"/>
                </a:lnTo>
                <a:lnTo>
                  <a:pt x="2419" y="49783"/>
                </a:lnTo>
                <a:lnTo>
                  <a:pt x="1972" y="50527"/>
                </a:lnTo>
                <a:lnTo>
                  <a:pt x="1563" y="51272"/>
                </a:lnTo>
                <a:lnTo>
                  <a:pt x="1191" y="52016"/>
                </a:lnTo>
                <a:lnTo>
                  <a:pt x="819" y="52760"/>
                </a:lnTo>
                <a:lnTo>
                  <a:pt x="521" y="53504"/>
                </a:lnTo>
                <a:lnTo>
                  <a:pt x="223" y="54248"/>
                </a:lnTo>
                <a:lnTo>
                  <a:pt x="0" y="54955"/>
                </a:lnTo>
                <a:lnTo>
                  <a:pt x="115714" y="54955"/>
                </a:lnTo>
                <a:lnTo>
                  <a:pt x="115714" y="0"/>
                </a:lnTo>
                <a:lnTo>
                  <a:pt x="115714"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196" name="Google Shape;1196;p77"/>
          <p:cNvSpPr/>
          <p:nvPr/>
        </p:nvSpPr>
        <p:spPr>
          <a:xfrm>
            <a:off x="6123025" y="-3887"/>
            <a:ext cx="3022650" cy="837525"/>
          </a:xfrm>
          <a:custGeom>
            <a:rect b="b" l="l" r="r" t="t"/>
            <a:pathLst>
              <a:path extrusionOk="0" h="33501" w="120906">
                <a:moveTo>
                  <a:pt x="0" y="1"/>
                </a:moveTo>
                <a:lnTo>
                  <a:pt x="36409" y="33501"/>
                </a:lnTo>
                <a:lnTo>
                  <a:pt x="120847" y="20748"/>
                </a:lnTo>
                <a:lnTo>
                  <a:pt x="120906" y="0"/>
                </a:lnTo>
                <a:close/>
              </a:path>
            </a:pathLst>
          </a:custGeom>
          <a:gradFill>
            <a:gsLst>
              <a:gs pos="0">
                <a:schemeClr val="accent2"/>
              </a:gs>
              <a:gs pos="37000">
                <a:schemeClr val="lt2"/>
              </a:gs>
              <a:gs pos="92000">
                <a:schemeClr val="accent1"/>
              </a:gs>
              <a:gs pos="100000">
                <a:schemeClr val="accent1"/>
              </a:gs>
            </a:gsLst>
            <a:lin ang="10800025" scaled="0"/>
          </a:gradFill>
          <a:ln>
            <a:noFill/>
          </a:ln>
          <a:effectLst>
            <a:outerShdw blurRad="700088" rotWithShape="0" algn="bl" dir="5700000" dist="219075">
              <a:schemeClr val="lt2">
                <a:alpha val="40000"/>
              </a:schemeClr>
            </a:outerShdw>
          </a:effectLst>
        </p:spPr>
      </p:sp>
      <p:sp>
        <p:nvSpPr>
          <p:cNvPr id="1197" name="Google Shape;1197;p77"/>
          <p:cNvSpPr txBox="1"/>
          <p:nvPr>
            <p:ph type="title"/>
          </p:nvPr>
        </p:nvSpPr>
        <p:spPr>
          <a:xfrm>
            <a:off x="1143300" y="1526963"/>
            <a:ext cx="2197500" cy="4020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latin typeface="Sora Medium"/>
                <a:ea typeface="Sora Medium"/>
                <a:cs typeface="Sora Medium"/>
                <a:sym typeface="Sora Medium"/>
              </a:defRPr>
            </a:lvl9pPr>
          </a:lstStyle>
          <a:p/>
        </p:txBody>
      </p:sp>
      <p:sp>
        <p:nvSpPr>
          <p:cNvPr id="1198" name="Google Shape;1198;p77"/>
          <p:cNvSpPr txBox="1"/>
          <p:nvPr>
            <p:ph idx="2" type="title"/>
          </p:nvPr>
        </p:nvSpPr>
        <p:spPr>
          <a:xfrm>
            <a:off x="3820750" y="1526963"/>
            <a:ext cx="2197500" cy="402000"/>
          </a:xfrm>
          <a:prstGeom prst="rect">
            <a:avLst/>
          </a:prstGeom>
        </p:spPr>
        <p:txBody>
          <a:bodyPr anchorCtr="0" anchor="b" bIns="91425" lIns="0" spcFirstLastPara="1" rIns="91425" wrap="square" tIns="91425">
            <a:noAutofit/>
          </a:bodyPr>
          <a:lstStyle>
            <a:lvl1pPr lvl="0">
              <a:spcBef>
                <a:spcPts val="0"/>
              </a:spcBef>
              <a:spcAft>
                <a:spcPts val="0"/>
              </a:spcAft>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1199" name="Google Shape;1199;p77"/>
          <p:cNvSpPr txBox="1"/>
          <p:nvPr>
            <p:ph idx="3" type="title"/>
          </p:nvPr>
        </p:nvSpPr>
        <p:spPr>
          <a:xfrm>
            <a:off x="1129950" y="1992625"/>
            <a:ext cx="2024700" cy="6888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1200" name="Google Shape;1200;p77"/>
          <p:cNvSpPr txBox="1"/>
          <p:nvPr>
            <p:ph idx="4" type="title"/>
          </p:nvPr>
        </p:nvSpPr>
        <p:spPr>
          <a:xfrm>
            <a:off x="1129950" y="2801602"/>
            <a:ext cx="2024700" cy="6888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1201" name="Google Shape;1201;p77"/>
          <p:cNvSpPr txBox="1"/>
          <p:nvPr>
            <p:ph idx="5" type="title"/>
          </p:nvPr>
        </p:nvSpPr>
        <p:spPr>
          <a:xfrm>
            <a:off x="1129950" y="3610580"/>
            <a:ext cx="2024700" cy="6888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1202" name="Google Shape;1202;p77"/>
          <p:cNvSpPr txBox="1"/>
          <p:nvPr>
            <p:ph idx="6" type="title"/>
          </p:nvPr>
        </p:nvSpPr>
        <p:spPr>
          <a:xfrm>
            <a:off x="3820750" y="1992625"/>
            <a:ext cx="3350700" cy="688800"/>
          </a:xfrm>
          <a:prstGeom prst="rect">
            <a:avLst/>
          </a:prstGeom>
        </p:spPr>
        <p:txBody>
          <a:bodyPr anchorCtr="0" anchor="t" bIns="91425" lIns="0"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1203" name="Google Shape;1203;p77"/>
          <p:cNvSpPr txBox="1"/>
          <p:nvPr>
            <p:ph idx="7" type="title"/>
          </p:nvPr>
        </p:nvSpPr>
        <p:spPr>
          <a:xfrm>
            <a:off x="3820750" y="2801550"/>
            <a:ext cx="3350700" cy="688800"/>
          </a:xfrm>
          <a:prstGeom prst="rect">
            <a:avLst/>
          </a:prstGeom>
        </p:spPr>
        <p:txBody>
          <a:bodyPr anchorCtr="0" anchor="t" bIns="91425" lIns="0"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1204" name="Google Shape;1204;p77"/>
          <p:cNvSpPr txBox="1"/>
          <p:nvPr>
            <p:ph idx="8" type="title"/>
          </p:nvPr>
        </p:nvSpPr>
        <p:spPr>
          <a:xfrm>
            <a:off x="3820750" y="3610475"/>
            <a:ext cx="3350700" cy="688800"/>
          </a:xfrm>
          <a:prstGeom prst="rect">
            <a:avLst/>
          </a:prstGeom>
        </p:spPr>
        <p:txBody>
          <a:bodyPr anchorCtr="0" anchor="t" bIns="91425" lIns="0" spcFirstLastPara="1" rIns="91425" wrap="square" tIns="91425">
            <a:noAutofit/>
          </a:bodyPr>
          <a:lstStyle>
            <a:lvl1pPr lvl="0">
              <a:spcBef>
                <a:spcPts val="0"/>
              </a:spcBef>
              <a:spcAft>
                <a:spcPts val="0"/>
              </a:spcAft>
              <a:buClr>
                <a:schemeClr val="lt1"/>
              </a:buClr>
              <a:buSzPts val="1000"/>
              <a:buFont typeface="Sora"/>
              <a:buNone/>
              <a:defRPr sz="1000">
                <a:latin typeface="Sora"/>
                <a:ea typeface="Sora"/>
                <a:cs typeface="Sora"/>
                <a:sym typeface="Sora"/>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1205" name="Google Shape;1205;p77"/>
          <p:cNvSpPr txBox="1"/>
          <p:nvPr>
            <p:ph idx="9"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206" name="Google Shape;1206;p77"/>
          <p:cNvSpPr txBox="1"/>
          <p:nvPr>
            <p:ph idx="13" type="title"/>
          </p:nvPr>
        </p:nvSpPr>
        <p:spPr>
          <a:xfrm>
            <a:off x="115025" y="502775"/>
            <a:ext cx="6440400" cy="6888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1207" name="Google Shape;1207;p77"/>
          <p:cNvSpPr txBox="1"/>
          <p:nvPr>
            <p:ph idx="14" type="title"/>
          </p:nvPr>
        </p:nvSpPr>
        <p:spPr>
          <a:xfrm>
            <a:off x="228600" y="2127325"/>
            <a:ext cx="739800" cy="4194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000"/>
              <a:buFont typeface="Sora"/>
              <a:buNone/>
              <a:defRPr sz="1000">
                <a:latin typeface="Sora"/>
                <a:ea typeface="Sora"/>
                <a:cs typeface="Sora"/>
                <a:sym typeface="Sora"/>
              </a:defRPr>
            </a:lvl1pPr>
            <a:lvl2pPr lvl="1" algn="ctr">
              <a:spcBef>
                <a:spcPts val="0"/>
              </a:spcBef>
              <a:spcAft>
                <a:spcPts val="0"/>
              </a:spcAft>
              <a:buClr>
                <a:schemeClr val="lt1"/>
              </a:buClr>
              <a:buSzPts val="3000"/>
              <a:buFont typeface="Sora"/>
              <a:buNone/>
              <a:defRPr>
                <a:solidFill>
                  <a:schemeClr val="lt1"/>
                </a:solidFill>
                <a:latin typeface="Sora"/>
                <a:ea typeface="Sora"/>
                <a:cs typeface="Sora"/>
                <a:sym typeface="Sora"/>
              </a:defRPr>
            </a:lvl2pPr>
            <a:lvl3pPr lvl="2" algn="ctr">
              <a:spcBef>
                <a:spcPts val="0"/>
              </a:spcBef>
              <a:spcAft>
                <a:spcPts val="0"/>
              </a:spcAft>
              <a:buClr>
                <a:schemeClr val="lt1"/>
              </a:buClr>
              <a:buSzPts val="3000"/>
              <a:buFont typeface="Sora"/>
              <a:buNone/>
              <a:defRPr>
                <a:solidFill>
                  <a:schemeClr val="lt1"/>
                </a:solidFill>
                <a:latin typeface="Sora"/>
                <a:ea typeface="Sora"/>
                <a:cs typeface="Sora"/>
                <a:sym typeface="Sora"/>
              </a:defRPr>
            </a:lvl3pPr>
            <a:lvl4pPr lvl="3" algn="ctr">
              <a:spcBef>
                <a:spcPts val="0"/>
              </a:spcBef>
              <a:spcAft>
                <a:spcPts val="0"/>
              </a:spcAft>
              <a:buClr>
                <a:schemeClr val="lt1"/>
              </a:buClr>
              <a:buSzPts val="3000"/>
              <a:buFont typeface="Sora"/>
              <a:buNone/>
              <a:defRPr>
                <a:solidFill>
                  <a:schemeClr val="lt1"/>
                </a:solidFill>
                <a:latin typeface="Sora"/>
                <a:ea typeface="Sora"/>
                <a:cs typeface="Sora"/>
                <a:sym typeface="Sora"/>
              </a:defRPr>
            </a:lvl4pPr>
            <a:lvl5pPr lvl="4" algn="ctr">
              <a:spcBef>
                <a:spcPts val="0"/>
              </a:spcBef>
              <a:spcAft>
                <a:spcPts val="0"/>
              </a:spcAft>
              <a:buClr>
                <a:schemeClr val="lt1"/>
              </a:buClr>
              <a:buSzPts val="3000"/>
              <a:buFont typeface="Sora"/>
              <a:buNone/>
              <a:defRPr>
                <a:solidFill>
                  <a:schemeClr val="lt1"/>
                </a:solidFill>
                <a:latin typeface="Sora"/>
                <a:ea typeface="Sora"/>
                <a:cs typeface="Sora"/>
                <a:sym typeface="Sora"/>
              </a:defRPr>
            </a:lvl5pPr>
            <a:lvl6pPr lvl="5" algn="ctr">
              <a:spcBef>
                <a:spcPts val="0"/>
              </a:spcBef>
              <a:spcAft>
                <a:spcPts val="0"/>
              </a:spcAft>
              <a:buClr>
                <a:schemeClr val="lt1"/>
              </a:buClr>
              <a:buSzPts val="3000"/>
              <a:buFont typeface="Sora"/>
              <a:buNone/>
              <a:defRPr>
                <a:solidFill>
                  <a:schemeClr val="lt1"/>
                </a:solidFill>
                <a:latin typeface="Sora"/>
                <a:ea typeface="Sora"/>
                <a:cs typeface="Sora"/>
                <a:sym typeface="Sora"/>
              </a:defRPr>
            </a:lvl6pPr>
            <a:lvl7pPr lvl="6" algn="ctr">
              <a:spcBef>
                <a:spcPts val="0"/>
              </a:spcBef>
              <a:spcAft>
                <a:spcPts val="0"/>
              </a:spcAft>
              <a:buClr>
                <a:schemeClr val="lt1"/>
              </a:buClr>
              <a:buSzPts val="3000"/>
              <a:buFont typeface="Sora"/>
              <a:buNone/>
              <a:defRPr>
                <a:solidFill>
                  <a:schemeClr val="lt1"/>
                </a:solidFill>
                <a:latin typeface="Sora"/>
                <a:ea typeface="Sora"/>
                <a:cs typeface="Sora"/>
                <a:sym typeface="Sora"/>
              </a:defRPr>
            </a:lvl7pPr>
            <a:lvl8pPr lvl="7" algn="ctr">
              <a:spcBef>
                <a:spcPts val="0"/>
              </a:spcBef>
              <a:spcAft>
                <a:spcPts val="0"/>
              </a:spcAft>
              <a:buClr>
                <a:schemeClr val="lt1"/>
              </a:buClr>
              <a:buSzPts val="3000"/>
              <a:buFont typeface="Sora"/>
              <a:buNone/>
              <a:defRPr>
                <a:solidFill>
                  <a:schemeClr val="lt1"/>
                </a:solidFill>
                <a:latin typeface="Sora"/>
                <a:ea typeface="Sora"/>
                <a:cs typeface="Sora"/>
                <a:sym typeface="Sora"/>
              </a:defRPr>
            </a:lvl8pPr>
            <a:lvl9pPr lvl="8" algn="ctr">
              <a:spcBef>
                <a:spcPts val="0"/>
              </a:spcBef>
              <a:spcAft>
                <a:spcPts val="0"/>
              </a:spcAft>
              <a:buClr>
                <a:schemeClr val="lt1"/>
              </a:buClr>
              <a:buSzPts val="3000"/>
              <a:buFont typeface="Sora"/>
              <a:buNone/>
              <a:defRPr>
                <a:solidFill>
                  <a:schemeClr val="lt1"/>
                </a:solidFill>
                <a:latin typeface="Sora"/>
                <a:ea typeface="Sora"/>
                <a:cs typeface="Sora"/>
                <a:sym typeface="Sora"/>
              </a:defRPr>
            </a:lvl9pPr>
          </a:lstStyle>
          <a:p/>
        </p:txBody>
      </p:sp>
      <p:sp>
        <p:nvSpPr>
          <p:cNvPr id="1208" name="Google Shape;1208;p77"/>
          <p:cNvSpPr txBox="1"/>
          <p:nvPr>
            <p:ph idx="15"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
        <p:nvSpPr>
          <p:cNvPr id="1209" name="Google Shape;1209;p77"/>
          <p:cNvSpPr txBox="1"/>
          <p:nvPr>
            <p:ph idx="16" type="title"/>
          </p:nvPr>
        </p:nvSpPr>
        <p:spPr>
          <a:xfrm>
            <a:off x="228600" y="2936225"/>
            <a:ext cx="739800" cy="4194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000"/>
              <a:buFont typeface="Sora"/>
              <a:buNone/>
              <a:defRPr sz="1000">
                <a:latin typeface="Sora"/>
                <a:ea typeface="Sora"/>
                <a:cs typeface="Sora"/>
                <a:sym typeface="Sora"/>
              </a:defRPr>
            </a:lvl1pPr>
            <a:lvl2pPr lvl="1" algn="ctr">
              <a:spcBef>
                <a:spcPts val="0"/>
              </a:spcBef>
              <a:spcAft>
                <a:spcPts val="0"/>
              </a:spcAft>
              <a:buClr>
                <a:schemeClr val="lt1"/>
              </a:buClr>
              <a:buSzPts val="3000"/>
              <a:buFont typeface="Sora"/>
              <a:buNone/>
              <a:defRPr>
                <a:solidFill>
                  <a:schemeClr val="lt1"/>
                </a:solidFill>
                <a:latin typeface="Sora"/>
                <a:ea typeface="Sora"/>
                <a:cs typeface="Sora"/>
                <a:sym typeface="Sora"/>
              </a:defRPr>
            </a:lvl2pPr>
            <a:lvl3pPr lvl="2" algn="ctr">
              <a:spcBef>
                <a:spcPts val="0"/>
              </a:spcBef>
              <a:spcAft>
                <a:spcPts val="0"/>
              </a:spcAft>
              <a:buClr>
                <a:schemeClr val="lt1"/>
              </a:buClr>
              <a:buSzPts val="3000"/>
              <a:buFont typeface="Sora"/>
              <a:buNone/>
              <a:defRPr>
                <a:solidFill>
                  <a:schemeClr val="lt1"/>
                </a:solidFill>
                <a:latin typeface="Sora"/>
                <a:ea typeface="Sora"/>
                <a:cs typeface="Sora"/>
                <a:sym typeface="Sora"/>
              </a:defRPr>
            </a:lvl3pPr>
            <a:lvl4pPr lvl="3" algn="ctr">
              <a:spcBef>
                <a:spcPts val="0"/>
              </a:spcBef>
              <a:spcAft>
                <a:spcPts val="0"/>
              </a:spcAft>
              <a:buClr>
                <a:schemeClr val="lt1"/>
              </a:buClr>
              <a:buSzPts val="3000"/>
              <a:buFont typeface="Sora"/>
              <a:buNone/>
              <a:defRPr>
                <a:solidFill>
                  <a:schemeClr val="lt1"/>
                </a:solidFill>
                <a:latin typeface="Sora"/>
                <a:ea typeface="Sora"/>
                <a:cs typeface="Sora"/>
                <a:sym typeface="Sora"/>
              </a:defRPr>
            </a:lvl4pPr>
            <a:lvl5pPr lvl="4" algn="ctr">
              <a:spcBef>
                <a:spcPts val="0"/>
              </a:spcBef>
              <a:spcAft>
                <a:spcPts val="0"/>
              </a:spcAft>
              <a:buClr>
                <a:schemeClr val="lt1"/>
              </a:buClr>
              <a:buSzPts val="3000"/>
              <a:buFont typeface="Sora"/>
              <a:buNone/>
              <a:defRPr>
                <a:solidFill>
                  <a:schemeClr val="lt1"/>
                </a:solidFill>
                <a:latin typeface="Sora"/>
                <a:ea typeface="Sora"/>
                <a:cs typeface="Sora"/>
                <a:sym typeface="Sora"/>
              </a:defRPr>
            </a:lvl5pPr>
            <a:lvl6pPr lvl="5" algn="ctr">
              <a:spcBef>
                <a:spcPts val="0"/>
              </a:spcBef>
              <a:spcAft>
                <a:spcPts val="0"/>
              </a:spcAft>
              <a:buClr>
                <a:schemeClr val="lt1"/>
              </a:buClr>
              <a:buSzPts val="3000"/>
              <a:buFont typeface="Sora"/>
              <a:buNone/>
              <a:defRPr>
                <a:solidFill>
                  <a:schemeClr val="lt1"/>
                </a:solidFill>
                <a:latin typeface="Sora"/>
                <a:ea typeface="Sora"/>
                <a:cs typeface="Sora"/>
                <a:sym typeface="Sora"/>
              </a:defRPr>
            </a:lvl6pPr>
            <a:lvl7pPr lvl="6" algn="ctr">
              <a:spcBef>
                <a:spcPts val="0"/>
              </a:spcBef>
              <a:spcAft>
                <a:spcPts val="0"/>
              </a:spcAft>
              <a:buClr>
                <a:schemeClr val="lt1"/>
              </a:buClr>
              <a:buSzPts val="3000"/>
              <a:buFont typeface="Sora"/>
              <a:buNone/>
              <a:defRPr>
                <a:solidFill>
                  <a:schemeClr val="lt1"/>
                </a:solidFill>
                <a:latin typeface="Sora"/>
                <a:ea typeface="Sora"/>
                <a:cs typeface="Sora"/>
                <a:sym typeface="Sora"/>
              </a:defRPr>
            </a:lvl7pPr>
            <a:lvl8pPr lvl="7" algn="ctr">
              <a:spcBef>
                <a:spcPts val="0"/>
              </a:spcBef>
              <a:spcAft>
                <a:spcPts val="0"/>
              </a:spcAft>
              <a:buClr>
                <a:schemeClr val="lt1"/>
              </a:buClr>
              <a:buSzPts val="3000"/>
              <a:buFont typeface="Sora"/>
              <a:buNone/>
              <a:defRPr>
                <a:solidFill>
                  <a:schemeClr val="lt1"/>
                </a:solidFill>
                <a:latin typeface="Sora"/>
                <a:ea typeface="Sora"/>
                <a:cs typeface="Sora"/>
                <a:sym typeface="Sora"/>
              </a:defRPr>
            </a:lvl8pPr>
            <a:lvl9pPr lvl="8" algn="ctr">
              <a:spcBef>
                <a:spcPts val="0"/>
              </a:spcBef>
              <a:spcAft>
                <a:spcPts val="0"/>
              </a:spcAft>
              <a:buClr>
                <a:schemeClr val="lt1"/>
              </a:buClr>
              <a:buSzPts val="3000"/>
              <a:buFont typeface="Sora"/>
              <a:buNone/>
              <a:defRPr>
                <a:solidFill>
                  <a:schemeClr val="lt1"/>
                </a:solidFill>
                <a:latin typeface="Sora"/>
                <a:ea typeface="Sora"/>
                <a:cs typeface="Sora"/>
                <a:sym typeface="Sora"/>
              </a:defRPr>
            </a:lvl9pPr>
          </a:lstStyle>
          <a:p/>
        </p:txBody>
      </p:sp>
      <p:sp>
        <p:nvSpPr>
          <p:cNvPr id="1210" name="Google Shape;1210;p77"/>
          <p:cNvSpPr txBox="1"/>
          <p:nvPr>
            <p:ph idx="17" type="title"/>
          </p:nvPr>
        </p:nvSpPr>
        <p:spPr>
          <a:xfrm>
            <a:off x="228600" y="3745125"/>
            <a:ext cx="739800" cy="4194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000"/>
              <a:buFont typeface="Sora"/>
              <a:buNone/>
              <a:defRPr sz="1000">
                <a:latin typeface="Sora"/>
                <a:ea typeface="Sora"/>
                <a:cs typeface="Sora"/>
                <a:sym typeface="Sora"/>
              </a:defRPr>
            </a:lvl1pPr>
            <a:lvl2pPr lvl="1" algn="ctr">
              <a:spcBef>
                <a:spcPts val="0"/>
              </a:spcBef>
              <a:spcAft>
                <a:spcPts val="0"/>
              </a:spcAft>
              <a:buClr>
                <a:schemeClr val="lt1"/>
              </a:buClr>
              <a:buSzPts val="3000"/>
              <a:buFont typeface="Sora"/>
              <a:buNone/>
              <a:defRPr>
                <a:solidFill>
                  <a:schemeClr val="lt1"/>
                </a:solidFill>
                <a:latin typeface="Sora"/>
                <a:ea typeface="Sora"/>
                <a:cs typeface="Sora"/>
                <a:sym typeface="Sora"/>
              </a:defRPr>
            </a:lvl2pPr>
            <a:lvl3pPr lvl="2" algn="ctr">
              <a:spcBef>
                <a:spcPts val="0"/>
              </a:spcBef>
              <a:spcAft>
                <a:spcPts val="0"/>
              </a:spcAft>
              <a:buClr>
                <a:schemeClr val="lt1"/>
              </a:buClr>
              <a:buSzPts val="3000"/>
              <a:buFont typeface="Sora"/>
              <a:buNone/>
              <a:defRPr>
                <a:solidFill>
                  <a:schemeClr val="lt1"/>
                </a:solidFill>
                <a:latin typeface="Sora"/>
                <a:ea typeface="Sora"/>
                <a:cs typeface="Sora"/>
                <a:sym typeface="Sora"/>
              </a:defRPr>
            </a:lvl3pPr>
            <a:lvl4pPr lvl="3" algn="ctr">
              <a:spcBef>
                <a:spcPts val="0"/>
              </a:spcBef>
              <a:spcAft>
                <a:spcPts val="0"/>
              </a:spcAft>
              <a:buClr>
                <a:schemeClr val="lt1"/>
              </a:buClr>
              <a:buSzPts val="3000"/>
              <a:buFont typeface="Sora"/>
              <a:buNone/>
              <a:defRPr>
                <a:solidFill>
                  <a:schemeClr val="lt1"/>
                </a:solidFill>
                <a:latin typeface="Sora"/>
                <a:ea typeface="Sora"/>
                <a:cs typeface="Sora"/>
                <a:sym typeface="Sora"/>
              </a:defRPr>
            </a:lvl4pPr>
            <a:lvl5pPr lvl="4" algn="ctr">
              <a:spcBef>
                <a:spcPts val="0"/>
              </a:spcBef>
              <a:spcAft>
                <a:spcPts val="0"/>
              </a:spcAft>
              <a:buClr>
                <a:schemeClr val="lt1"/>
              </a:buClr>
              <a:buSzPts val="3000"/>
              <a:buFont typeface="Sora"/>
              <a:buNone/>
              <a:defRPr>
                <a:solidFill>
                  <a:schemeClr val="lt1"/>
                </a:solidFill>
                <a:latin typeface="Sora"/>
                <a:ea typeface="Sora"/>
                <a:cs typeface="Sora"/>
                <a:sym typeface="Sora"/>
              </a:defRPr>
            </a:lvl5pPr>
            <a:lvl6pPr lvl="5" algn="ctr">
              <a:spcBef>
                <a:spcPts val="0"/>
              </a:spcBef>
              <a:spcAft>
                <a:spcPts val="0"/>
              </a:spcAft>
              <a:buClr>
                <a:schemeClr val="lt1"/>
              </a:buClr>
              <a:buSzPts val="3000"/>
              <a:buFont typeface="Sora"/>
              <a:buNone/>
              <a:defRPr>
                <a:solidFill>
                  <a:schemeClr val="lt1"/>
                </a:solidFill>
                <a:latin typeface="Sora"/>
                <a:ea typeface="Sora"/>
                <a:cs typeface="Sora"/>
                <a:sym typeface="Sora"/>
              </a:defRPr>
            </a:lvl6pPr>
            <a:lvl7pPr lvl="6" algn="ctr">
              <a:spcBef>
                <a:spcPts val="0"/>
              </a:spcBef>
              <a:spcAft>
                <a:spcPts val="0"/>
              </a:spcAft>
              <a:buClr>
                <a:schemeClr val="lt1"/>
              </a:buClr>
              <a:buSzPts val="3000"/>
              <a:buFont typeface="Sora"/>
              <a:buNone/>
              <a:defRPr>
                <a:solidFill>
                  <a:schemeClr val="lt1"/>
                </a:solidFill>
                <a:latin typeface="Sora"/>
                <a:ea typeface="Sora"/>
                <a:cs typeface="Sora"/>
                <a:sym typeface="Sora"/>
              </a:defRPr>
            </a:lvl7pPr>
            <a:lvl8pPr lvl="7" algn="ctr">
              <a:spcBef>
                <a:spcPts val="0"/>
              </a:spcBef>
              <a:spcAft>
                <a:spcPts val="0"/>
              </a:spcAft>
              <a:buClr>
                <a:schemeClr val="lt1"/>
              </a:buClr>
              <a:buSzPts val="3000"/>
              <a:buFont typeface="Sora"/>
              <a:buNone/>
              <a:defRPr>
                <a:solidFill>
                  <a:schemeClr val="lt1"/>
                </a:solidFill>
                <a:latin typeface="Sora"/>
                <a:ea typeface="Sora"/>
                <a:cs typeface="Sora"/>
                <a:sym typeface="Sora"/>
              </a:defRPr>
            </a:lvl8pPr>
            <a:lvl9pPr lvl="8" algn="ctr">
              <a:spcBef>
                <a:spcPts val="0"/>
              </a:spcBef>
              <a:spcAft>
                <a:spcPts val="0"/>
              </a:spcAft>
              <a:buClr>
                <a:schemeClr val="lt1"/>
              </a:buClr>
              <a:buSzPts val="3000"/>
              <a:buFont typeface="Sora"/>
              <a:buNone/>
              <a:defRPr>
                <a:solidFill>
                  <a:schemeClr val="lt1"/>
                </a:solidFill>
                <a:latin typeface="Sora"/>
                <a:ea typeface="Sora"/>
                <a:cs typeface="Sora"/>
                <a:sym typeface="Sora"/>
              </a:defRPr>
            </a:lvl9pPr>
          </a:lstStyle>
          <a:p/>
        </p:txBody>
      </p:sp>
    </p:spTree>
  </p:cSld>
  <p:clrMapOvr>
    <a:masterClrMapping/>
  </p:clrMapOvr>
  <p:extLst>
    <p:ext uri="{DCECCB84-F9BA-43D5-87BE-67443E8EF086}">
      <p15:sldGuideLst>
        <p15:guide id="1" orient="horz" pos="1241">
          <p15:clr>
            <a:srgbClr val="E46962"/>
          </p15:clr>
        </p15:guide>
        <p15:guide id="2" orient="horz" pos="1755">
          <p15:clr>
            <a:srgbClr val="E46962"/>
          </p15:clr>
        </p15:guide>
        <p15:guide id="3" orient="horz" pos="2267">
          <p15:clr>
            <a:srgbClr val="E46962"/>
          </p15:clr>
        </p15:guide>
        <p15:guide id="4" orient="horz" pos="2778">
          <p15:clr>
            <a:srgbClr val="E46962"/>
          </p15:clr>
        </p15:guide>
      </p15:sldGuideLst>
    </p:ext>
  </p:extLst>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p:cSld name="BLANK_1_1_1_1_1_1_1_1_1_1_7_1">
    <p:spTree>
      <p:nvGrpSpPr>
        <p:cNvPr id="1211" name="Shape 1211"/>
        <p:cNvGrpSpPr/>
        <p:nvPr/>
      </p:nvGrpSpPr>
      <p:grpSpPr>
        <a:xfrm>
          <a:off x="0" y="0"/>
          <a:ext cx="0" cy="0"/>
          <a:chOff x="0" y="0"/>
          <a:chExt cx="0" cy="0"/>
        </a:xfrm>
      </p:grpSpPr>
      <p:sp>
        <p:nvSpPr>
          <p:cNvPr id="1212" name="Google Shape;1212;p78"/>
          <p:cNvSpPr/>
          <p:nvPr/>
        </p:nvSpPr>
        <p:spPr>
          <a:xfrm flipH="1" rot="-1079220">
            <a:off x="-2010221" y="4250160"/>
            <a:ext cx="4477637" cy="804981"/>
          </a:xfrm>
          <a:prstGeom prst="chord">
            <a:avLst>
              <a:gd fmla="val 2752926" name="adj1"/>
              <a:gd fmla="val 17193540"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1213" name="Google Shape;1213;p78"/>
          <p:cNvGrpSpPr/>
          <p:nvPr/>
        </p:nvGrpSpPr>
        <p:grpSpPr>
          <a:xfrm rot="-5400000">
            <a:off x="4030013" y="41713"/>
            <a:ext cx="1026300" cy="9201675"/>
            <a:chOff x="670045" y="-5692564"/>
            <a:chExt cx="1026300" cy="9201675"/>
          </a:xfrm>
        </p:grpSpPr>
        <p:sp>
          <p:nvSpPr>
            <p:cNvPr id="1214" name="Google Shape;1214;p78"/>
            <p:cNvSpPr/>
            <p:nvPr/>
          </p:nvSpPr>
          <p:spPr>
            <a:xfrm>
              <a:off x="675320" y="-5692564"/>
              <a:ext cx="1010925" cy="7239975"/>
            </a:xfrm>
            <a:custGeom>
              <a:rect b="b" l="l" r="r" t="t"/>
              <a:pathLst>
                <a:path extrusionOk="0" h="289599" w="40437">
                  <a:moveTo>
                    <a:pt x="40437" y="287489"/>
                  </a:moveTo>
                  <a:lnTo>
                    <a:pt x="0" y="0"/>
                  </a:lnTo>
                  <a:lnTo>
                    <a:pt x="242" y="276278"/>
                  </a:lnTo>
                  <a:lnTo>
                    <a:pt x="238" y="289599"/>
                  </a:lnTo>
                  <a:close/>
                </a:path>
              </a:pathLst>
            </a:custGeom>
            <a:solidFill>
              <a:schemeClr val="lt1"/>
            </a:solidFill>
            <a:ln>
              <a:noFill/>
            </a:ln>
          </p:spPr>
        </p:sp>
        <p:sp>
          <p:nvSpPr>
            <p:cNvPr id="1215" name="Google Shape;1215;p78"/>
            <p:cNvSpPr/>
            <p:nvPr/>
          </p:nvSpPr>
          <p:spPr>
            <a:xfrm>
              <a:off x="670045" y="1494661"/>
              <a:ext cx="1026300" cy="2014450"/>
            </a:xfrm>
            <a:custGeom>
              <a:rect b="b" l="l" r="r" t="t"/>
              <a:pathLst>
                <a:path extrusionOk="0" h="80578" w="41052">
                  <a:moveTo>
                    <a:pt x="499" y="80578"/>
                  </a:moveTo>
                  <a:lnTo>
                    <a:pt x="15982" y="73724"/>
                  </a:lnTo>
                  <a:lnTo>
                    <a:pt x="41052" y="0"/>
                  </a:lnTo>
                  <a:lnTo>
                    <a:pt x="472" y="1824"/>
                  </a:lnTo>
                  <a:lnTo>
                    <a:pt x="0" y="39674"/>
                  </a:lnTo>
                  <a:close/>
                </a:path>
              </a:pathLst>
            </a:custGeom>
            <a:gradFill>
              <a:gsLst>
                <a:gs pos="0">
                  <a:schemeClr val="accent2"/>
                </a:gs>
                <a:gs pos="37000">
                  <a:schemeClr val="lt2"/>
                </a:gs>
                <a:gs pos="92000">
                  <a:schemeClr val="accent1"/>
                </a:gs>
                <a:gs pos="100000">
                  <a:schemeClr val="accent1"/>
                </a:gs>
              </a:gsLst>
              <a:lin ang="13500032" scaled="0"/>
            </a:gradFill>
            <a:ln>
              <a:noFill/>
            </a:ln>
          </p:spPr>
        </p:sp>
      </p:grpSp>
      <p:sp>
        <p:nvSpPr>
          <p:cNvPr id="1216" name="Google Shape;1216;p78"/>
          <p:cNvSpPr txBox="1"/>
          <p:nvPr>
            <p:ph type="title"/>
          </p:nvPr>
        </p:nvSpPr>
        <p:spPr>
          <a:xfrm>
            <a:off x="3720025" y="1709075"/>
            <a:ext cx="1665300" cy="19380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latin typeface="Sora"/>
                <a:ea typeface="Sora"/>
                <a:cs typeface="Sora"/>
                <a:sym typeface="Sora"/>
              </a:defRPr>
            </a:lvl1pPr>
            <a:lvl2pPr lvl="1">
              <a:spcBef>
                <a:spcPts val="0"/>
              </a:spcBef>
              <a:spcAft>
                <a:spcPts val="0"/>
              </a:spcAft>
              <a:buClr>
                <a:schemeClr val="lt1"/>
              </a:buClr>
              <a:buSzPts val="1000"/>
              <a:buFont typeface="Sora"/>
              <a:buNone/>
              <a:defRPr sz="1000">
                <a:latin typeface="Sora"/>
                <a:ea typeface="Sora"/>
                <a:cs typeface="Sora"/>
                <a:sym typeface="Sora"/>
              </a:defRPr>
            </a:lvl2pPr>
            <a:lvl3pPr lvl="2">
              <a:spcBef>
                <a:spcPts val="0"/>
              </a:spcBef>
              <a:spcAft>
                <a:spcPts val="0"/>
              </a:spcAft>
              <a:buClr>
                <a:schemeClr val="lt1"/>
              </a:buClr>
              <a:buSzPts val="1000"/>
              <a:buFont typeface="Sora"/>
              <a:buNone/>
              <a:defRPr sz="1000">
                <a:latin typeface="Sora"/>
                <a:ea typeface="Sora"/>
                <a:cs typeface="Sora"/>
                <a:sym typeface="Sora"/>
              </a:defRPr>
            </a:lvl3pPr>
            <a:lvl4pPr lvl="3">
              <a:spcBef>
                <a:spcPts val="0"/>
              </a:spcBef>
              <a:spcAft>
                <a:spcPts val="0"/>
              </a:spcAft>
              <a:buClr>
                <a:schemeClr val="lt1"/>
              </a:buClr>
              <a:buSzPts val="1000"/>
              <a:buFont typeface="Sora"/>
              <a:buNone/>
              <a:defRPr sz="1000">
                <a:latin typeface="Sora"/>
                <a:ea typeface="Sora"/>
                <a:cs typeface="Sora"/>
                <a:sym typeface="Sora"/>
              </a:defRPr>
            </a:lvl4pPr>
            <a:lvl5pPr lvl="4">
              <a:spcBef>
                <a:spcPts val="0"/>
              </a:spcBef>
              <a:spcAft>
                <a:spcPts val="0"/>
              </a:spcAft>
              <a:buClr>
                <a:schemeClr val="lt1"/>
              </a:buClr>
              <a:buSzPts val="1000"/>
              <a:buFont typeface="Sora"/>
              <a:buNone/>
              <a:defRPr sz="1000">
                <a:latin typeface="Sora"/>
                <a:ea typeface="Sora"/>
                <a:cs typeface="Sora"/>
                <a:sym typeface="Sora"/>
              </a:defRPr>
            </a:lvl5pPr>
            <a:lvl6pPr lvl="5">
              <a:spcBef>
                <a:spcPts val="0"/>
              </a:spcBef>
              <a:spcAft>
                <a:spcPts val="0"/>
              </a:spcAft>
              <a:buClr>
                <a:schemeClr val="lt1"/>
              </a:buClr>
              <a:buSzPts val="1000"/>
              <a:buFont typeface="Sora"/>
              <a:buNone/>
              <a:defRPr sz="1000">
                <a:latin typeface="Sora"/>
                <a:ea typeface="Sora"/>
                <a:cs typeface="Sora"/>
                <a:sym typeface="Sora"/>
              </a:defRPr>
            </a:lvl6pPr>
            <a:lvl7pPr lvl="6">
              <a:spcBef>
                <a:spcPts val="0"/>
              </a:spcBef>
              <a:spcAft>
                <a:spcPts val="0"/>
              </a:spcAft>
              <a:buClr>
                <a:schemeClr val="lt1"/>
              </a:buClr>
              <a:buSzPts val="1000"/>
              <a:buFont typeface="Sora"/>
              <a:buNone/>
              <a:defRPr sz="1000">
                <a:latin typeface="Sora"/>
                <a:ea typeface="Sora"/>
                <a:cs typeface="Sora"/>
                <a:sym typeface="Sora"/>
              </a:defRPr>
            </a:lvl7pPr>
            <a:lvl8pPr lvl="7">
              <a:spcBef>
                <a:spcPts val="0"/>
              </a:spcBef>
              <a:spcAft>
                <a:spcPts val="0"/>
              </a:spcAft>
              <a:buClr>
                <a:schemeClr val="lt1"/>
              </a:buClr>
              <a:buSzPts val="1000"/>
              <a:buFont typeface="Sora"/>
              <a:buNone/>
              <a:defRPr sz="1000">
                <a:latin typeface="Sora"/>
                <a:ea typeface="Sora"/>
                <a:cs typeface="Sora"/>
                <a:sym typeface="Sora"/>
              </a:defRPr>
            </a:lvl8pPr>
            <a:lvl9pPr lvl="8">
              <a:spcBef>
                <a:spcPts val="0"/>
              </a:spcBef>
              <a:spcAft>
                <a:spcPts val="0"/>
              </a:spcAft>
              <a:buClr>
                <a:schemeClr val="lt1"/>
              </a:buClr>
              <a:buSzPts val="1000"/>
              <a:buFont typeface="Sora"/>
              <a:buNone/>
              <a:defRPr sz="1000">
                <a:latin typeface="Sora"/>
                <a:ea typeface="Sora"/>
                <a:cs typeface="Sora"/>
                <a:sym typeface="Sora"/>
              </a:defRPr>
            </a:lvl9pPr>
          </a:lstStyle>
          <a:p/>
        </p:txBody>
      </p:sp>
      <p:sp>
        <p:nvSpPr>
          <p:cNvPr id="1217" name="Google Shape;1217;p78"/>
          <p:cNvSpPr txBox="1"/>
          <p:nvPr>
            <p:ph idx="2" type="title"/>
          </p:nvPr>
        </p:nvSpPr>
        <p:spPr>
          <a:xfrm>
            <a:off x="7148925" y="1709075"/>
            <a:ext cx="1665300" cy="19380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latin typeface="Sora"/>
                <a:ea typeface="Sora"/>
                <a:cs typeface="Sora"/>
                <a:sym typeface="Sora"/>
              </a:defRPr>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1218" name="Google Shape;1218;p78"/>
          <p:cNvSpPr txBox="1"/>
          <p:nvPr>
            <p:ph idx="3" type="title"/>
          </p:nvPr>
        </p:nvSpPr>
        <p:spPr>
          <a:xfrm>
            <a:off x="5434475" y="1709075"/>
            <a:ext cx="1665300" cy="19380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latin typeface="Sora"/>
                <a:ea typeface="Sora"/>
                <a:cs typeface="Sora"/>
                <a:sym typeface="Sora"/>
              </a:defRPr>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1219" name="Google Shape;1219;p78"/>
          <p:cNvSpPr txBox="1"/>
          <p:nvPr>
            <p:ph idx="4"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220" name="Google Shape;1220;p78"/>
          <p:cNvSpPr txBox="1"/>
          <p:nvPr>
            <p:ph idx="5" type="title"/>
          </p:nvPr>
        </p:nvSpPr>
        <p:spPr>
          <a:xfrm>
            <a:off x="108300" y="1168075"/>
            <a:ext cx="3544500" cy="2275200"/>
          </a:xfrm>
          <a:prstGeom prst="rect">
            <a:avLst/>
          </a:prstGeom>
        </p:spPr>
        <p:txBody>
          <a:bodyPr anchorCtr="0" anchor="t" bIns="91425" lIns="91425" spcFirstLastPara="1" rIns="91425" wrap="square" tIns="0">
            <a:norm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a:latin typeface="IBM Plex Sans SemiBold"/>
                <a:ea typeface="IBM Plex Sans SemiBold"/>
                <a:cs typeface="IBM Plex Sans SemiBold"/>
                <a:sym typeface="IBM Plex Sans SemiBold"/>
              </a:defRPr>
            </a:lvl2pPr>
            <a:lvl3pPr lvl="2">
              <a:lnSpc>
                <a:spcPct val="115000"/>
              </a:lnSpc>
              <a:spcBef>
                <a:spcPts val="0"/>
              </a:spcBef>
              <a:spcAft>
                <a:spcPts val="0"/>
              </a:spcAft>
              <a:buNone/>
              <a:defRPr>
                <a:latin typeface="IBM Plex Sans SemiBold"/>
                <a:ea typeface="IBM Plex Sans SemiBold"/>
                <a:cs typeface="IBM Plex Sans SemiBold"/>
                <a:sym typeface="IBM Plex Sans SemiBold"/>
              </a:defRPr>
            </a:lvl3pPr>
            <a:lvl4pPr lvl="3">
              <a:lnSpc>
                <a:spcPct val="115000"/>
              </a:lnSpc>
              <a:spcBef>
                <a:spcPts val="0"/>
              </a:spcBef>
              <a:spcAft>
                <a:spcPts val="0"/>
              </a:spcAft>
              <a:buNone/>
              <a:defRPr>
                <a:latin typeface="IBM Plex Sans SemiBold"/>
                <a:ea typeface="IBM Plex Sans SemiBold"/>
                <a:cs typeface="IBM Plex Sans SemiBold"/>
                <a:sym typeface="IBM Plex Sans SemiBold"/>
              </a:defRPr>
            </a:lvl4pPr>
            <a:lvl5pPr lvl="4">
              <a:lnSpc>
                <a:spcPct val="115000"/>
              </a:lnSpc>
              <a:spcBef>
                <a:spcPts val="0"/>
              </a:spcBef>
              <a:spcAft>
                <a:spcPts val="0"/>
              </a:spcAft>
              <a:buNone/>
              <a:defRPr>
                <a:latin typeface="IBM Plex Sans SemiBold"/>
                <a:ea typeface="IBM Plex Sans SemiBold"/>
                <a:cs typeface="IBM Plex Sans SemiBold"/>
                <a:sym typeface="IBM Plex Sans SemiBold"/>
              </a:defRPr>
            </a:lvl5pPr>
            <a:lvl6pPr lvl="5">
              <a:lnSpc>
                <a:spcPct val="115000"/>
              </a:lnSpc>
              <a:spcBef>
                <a:spcPts val="0"/>
              </a:spcBef>
              <a:spcAft>
                <a:spcPts val="0"/>
              </a:spcAft>
              <a:buNone/>
              <a:defRPr>
                <a:latin typeface="IBM Plex Sans SemiBold"/>
                <a:ea typeface="IBM Plex Sans SemiBold"/>
                <a:cs typeface="IBM Plex Sans SemiBold"/>
                <a:sym typeface="IBM Plex Sans SemiBold"/>
              </a:defRPr>
            </a:lvl6pPr>
            <a:lvl7pPr lvl="6">
              <a:lnSpc>
                <a:spcPct val="115000"/>
              </a:lnSpc>
              <a:spcBef>
                <a:spcPts val="0"/>
              </a:spcBef>
              <a:spcAft>
                <a:spcPts val="0"/>
              </a:spcAft>
              <a:buNone/>
              <a:defRPr>
                <a:latin typeface="IBM Plex Sans SemiBold"/>
                <a:ea typeface="IBM Plex Sans SemiBold"/>
                <a:cs typeface="IBM Plex Sans SemiBold"/>
                <a:sym typeface="IBM Plex Sans SemiBold"/>
              </a:defRPr>
            </a:lvl7pPr>
            <a:lvl8pPr lvl="7">
              <a:lnSpc>
                <a:spcPct val="115000"/>
              </a:lnSpc>
              <a:spcBef>
                <a:spcPts val="0"/>
              </a:spcBef>
              <a:spcAft>
                <a:spcPts val="0"/>
              </a:spcAft>
              <a:buNone/>
              <a:defRPr>
                <a:latin typeface="IBM Plex Sans SemiBold"/>
                <a:ea typeface="IBM Plex Sans SemiBold"/>
                <a:cs typeface="IBM Plex Sans SemiBold"/>
                <a:sym typeface="IBM Plex Sans SemiBold"/>
              </a:defRPr>
            </a:lvl8pPr>
            <a:lvl9pPr lvl="8">
              <a:lnSpc>
                <a:spcPct val="115000"/>
              </a:lnSpc>
              <a:spcBef>
                <a:spcPts val="0"/>
              </a:spcBef>
              <a:spcAft>
                <a:spcPts val="0"/>
              </a:spcAft>
              <a:buNone/>
              <a:defRPr>
                <a:latin typeface="IBM Plex Sans SemiBold"/>
                <a:ea typeface="IBM Plex Sans SemiBold"/>
                <a:cs typeface="IBM Plex Sans SemiBold"/>
                <a:sym typeface="IBM Plex Sans SemiBold"/>
              </a:defRPr>
            </a:lvl9pPr>
          </a:lstStyle>
          <a:p/>
        </p:txBody>
      </p:sp>
      <p:sp>
        <p:nvSpPr>
          <p:cNvPr id="1221" name="Google Shape;1221;p78"/>
          <p:cNvSpPr txBox="1"/>
          <p:nvPr>
            <p:ph idx="6" type="title"/>
          </p:nvPr>
        </p:nvSpPr>
        <p:spPr>
          <a:xfrm>
            <a:off x="3720025" y="1287875"/>
            <a:ext cx="4295400" cy="277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a:buNone/>
              <a:defRPr sz="1200">
                <a:solidFill>
                  <a:schemeClr val="lt1"/>
                </a:solidFill>
                <a:latin typeface="Sora"/>
                <a:ea typeface="Sora"/>
                <a:cs typeface="Sora"/>
                <a:sym typeface="Sora"/>
              </a:defRPr>
            </a:lvl2pPr>
            <a:lvl3pPr lvl="2">
              <a:spcBef>
                <a:spcPts val="0"/>
              </a:spcBef>
              <a:spcAft>
                <a:spcPts val="0"/>
              </a:spcAft>
              <a:buClr>
                <a:schemeClr val="lt1"/>
              </a:buClr>
              <a:buSzPts val="1200"/>
              <a:buFont typeface="Sora"/>
              <a:buNone/>
              <a:defRPr sz="1200">
                <a:solidFill>
                  <a:schemeClr val="lt1"/>
                </a:solidFill>
                <a:latin typeface="Sora"/>
                <a:ea typeface="Sora"/>
                <a:cs typeface="Sora"/>
                <a:sym typeface="Sora"/>
              </a:defRPr>
            </a:lvl3pPr>
            <a:lvl4pPr lvl="3">
              <a:spcBef>
                <a:spcPts val="0"/>
              </a:spcBef>
              <a:spcAft>
                <a:spcPts val="0"/>
              </a:spcAft>
              <a:buClr>
                <a:schemeClr val="lt1"/>
              </a:buClr>
              <a:buSzPts val="1200"/>
              <a:buFont typeface="Sora"/>
              <a:buNone/>
              <a:defRPr sz="1200">
                <a:solidFill>
                  <a:schemeClr val="lt1"/>
                </a:solidFill>
                <a:latin typeface="Sora"/>
                <a:ea typeface="Sora"/>
                <a:cs typeface="Sora"/>
                <a:sym typeface="Sora"/>
              </a:defRPr>
            </a:lvl4pPr>
            <a:lvl5pPr lvl="4">
              <a:spcBef>
                <a:spcPts val="0"/>
              </a:spcBef>
              <a:spcAft>
                <a:spcPts val="0"/>
              </a:spcAft>
              <a:buClr>
                <a:schemeClr val="lt1"/>
              </a:buClr>
              <a:buSzPts val="1200"/>
              <a:buFont typeface="Sora"/>
              <a:buNone/>
              <a:defRPr sz="1200">
                <a:solidFill>
                  <a:schemeClr val="lt1"/>
                </a:solidFill>
                <a:latin typeface="Sora"/>
                <a:ea typeface="Sora"/>
                <a:cs typeface="Sora"/>
                <a:sym typeface="Sora"/>
              </a:defRPr>
            </a:lvl5pPr>
            <a:lvl6pPr lvl="5">
              <a:spcBef>
                <a:spcPts val="0"/>
              </a:spcBef>
              <a:spcAft>
                <a:spcPts val="0"/>
              </a:spcAft>
              <a:buClr>
                <a:schemeClr val="lt1"/>
              </a:buClr>
              <a:buSzPts val="1200"/>
              <a:buFont typeface="Sora"/>
              <a:buNone/>
              <a:defRPr sz="1200">
                <a:solidFill>
                  <a:schemeClr val="lt1"/>
                </a:solidFill>
                <a:latin typeface="Sora"/>
                <a:ea typeface="Sora"/>
                <a:cs typeface="Sora"/>
                <a:sym typeface="Sora"/>
              </a:defRPr>
            </a:lvl6pPr>
            <a:lvl7pPr lvl="6">
              <a:spcBef>
                <a:spcPts val="0"/>
              </a:spcBef>
              <a:spcAft>
                <a:spcPts val="0"/>
              </a:spcAft>
              <a:buClr>
                <a:schemeClr val="lt1"/>
              </a:buClr>
              <a:buSzPts val="1200"/>
              <a:buFont typeface="Sora"/>
              <a:buNone/>
              <a:defRPr sz="1200">
                <a:solidFill>
                  <a:schemeClr val="lt1"/>
                </a:solidFill>
                <a:latin typeface="Sora"/>
                <a:ea typeface="Sora"/>
                <a:cs typeface="Sora"/>
                <a:sym typeface="Sora"/>
              </a:defRPr>
            </a:lvl7pPr>
            <a:lvl8pPr lvl="7">
              <a:spcBef>
                <a:spcPts val="0"/>
              </a:spcBef>
              <a:spcAft>
                <a:spcPts val="0"/>
              </a:spcAft>
              <a:buClr>
                <a:schemeClr val="lt1"/>
              </a:buClr>
              <a:buSzPts val="1200"/>
              <a:buFont typeface="Sora"/>
              <a:buNone/>
              <a:defRPr sz="1200">
                <a:solidFill>
                  <a:schemeClr val="lt1"/>
                </a:solidFill>
                <a:latin typeface="Sora"/>
                <a:ea typeface="Sora"/>
                <a:cs typeface="Sora"/>
                <a:sym typeface="Sora"/>
              </a:defRPr>
            </a:lvl8pPr>
            <a:lvl9pPr lvl="8">
              <a:spcBef>
                <a:spcPts val="0"/>
              </a:spcBef>
              <a:spcAft>
                <a:spcPts val="0"/>
              </a:spcAft>
              <a:buClr>
                <a:schemeClr val="lt1"/>
              </a:buClr>
              <a:buSzPts val="1200"/>
              <a:buFont typeface="Sora"/>
              <a:buNone/>
              <a:defRPr sz="1200">
                <a:solidFill>
                  <a:schemeClr val="lt1"/>
                </a:solidFill>
                <a:latin typeface="Sora"/>
                <a:ea typeface="Sora"/>
                <a:cs typeface="Sora"/>
                <a:sym typeface="Sora"/>
              </a:defRPr>
            </a:lvl9pPr>
          </a:lstStyle>
          <a:p/>
        </p:txBody>
      </p:sp>
      <p:sp>
        <p:nvSpPr>
          <p:cNvPr id="1222" name="Google Shape;1222;p78"/>
          <p:cNvSpPr txBox="1"/>
          <p:nvPr>
            <p:ph idx="7"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BLANK_1_1_1_1_1_1_1_1_1_1_6">
    <p:spTree>
      <p:nvGrpSpPr>
        <p:cNvPr id="1223" name="Shape 1223"/>
        <p:cNvGrpSpPr/>
        <p:nvPr/>
      </p:nvGrpSpPr>
      <p:grpSpPr>
        <a:xfrm>
          <a:off x="0" y="0"/>
          <a:ext cx="0" cy="0"/>
          <a:chOff x="0" y="0"/>
          <a:chExt cx="0" cy="0"/>
        </a:xfrm>
      </p:grpSpPr>
      <p:sp>
        <p:nvSpPr>
          <p:cNvPr id="1224" name="Google Shape;1224;p79"/>
          <p:cNvSpPr/>
          <p:nvPr/>
        </p:nvSpPr>
        <p:spPr>
          <a:xfrm rot="35689">
            <a:off x="3842097" y="2193145"/>
            <a:ext cx="4854862" cy="1982508"/>
          </a:xfrm>
          <a:prstGeom prst="flowChartConnector">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25" name="Google Shape;1225;p79"/>
          <p:cNvSpPr/>
          <p:nvPr/>
        </p:nvSpPr>
        <p:spPr>
          <a:xfrm rot="-1029644">
            <a:off x="3491561" y="2543266"/>
            <a:ext cx="5708121" cy="1598166"/>
          </a:xfrm>
          <a:prstGeom prst="flowChartConnector">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1226" name="Google Shape;1226;p79"/>
          <p:cNvGrpSpPr/>
          <p:nvPr/>
        </p:nvGrpSpPr>
        <p:grpSpPr>
          <a:xfrm rot="10800000">
            <a:off x="9" y="0"/>
            <a:ext cx="1889320" cy="1499480"/>
            <a:chOff x="461225" y="3249175"/>
            <a:chExt cx="1399496" cy="1110726"/>
          </a:xfrm>
        </p:grpSpPr>
        <p:grpSp>
          <p:nvGrpSpPr>
            <p:cNvPr id="1227" name="Google Shape;1227;p79"/>
            <p:cNvGrpSpPr/>
            <p:nvPr/>
          </p:nvGrpSpPr>
          <p:grpSpPr>
            <a:xfrm>
              <a:off x="461225" y="3249175"/>
              <a:ext cx="1399496" cy="370204"/>
              <a:chOff x="461225" y="3249175"/>
              <a:chExt cx="1399496" cy="370204"/>
            </a:xfrm>
          </p:grpSpPr>
          <p:sp>
            <p:nvSpPr>
              <p:cNvPr id="1228" name="Google Shape;1228;p79"/>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29" name="Google Shape;1229;p79"/>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30" name="Google Shape;1230;p79"/>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31" name="Google Shape;1231;p79"/>
              <p:cNvSpPr/>
              <p:nvPr/>
            </p:nvSpPr>
            <p:spPr>
              <a:xfrm>
                <a:off x="1571821" y="3249179"/>
                <a:ext cx="2889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232" name="Google Shape;1232;p79"/>
            <p:cNvGrpSpPr/>
            <p:nvPr/>
          </p:nvGrpSpPr>
          <p:grpSpPr>
            <a:xfrm>
              <a:off x="461225" y="3619500"/>
              <a:ext cx="1399496" cy="370202"/>
              <a:chOff x="461225" y="3249175"/>
              <a:chExt cx="1399496" cy="370202"/>
            </a:xfrm>
          </p:grpSpPr>
          <p:sp>
            <p:nvSpPr>
              <p:cNvPr id="1233" name="Google Shape;1233;p79"/>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34" name="Google Shape;1234;p79"/>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35" name="Google Shape;1235;p79"/>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36" name="Google Shape;1236;p79"/>
              <p:cNvSpPr/>
              <p:nvPr/>
            </p:nvSpPr>
            <p:spPr>
              <a:xfrm>
                <a:off x="1571821" y="3249177"/>
                <a:ext cx="2889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237" name="Google Shape;1237;p79"/>
            <p:cNvGrpSpPr/>
            <p:nvPr/>
          </p:nvGrpSpPr>
          <p:grpSpPr>
            <a:xfrm>
              <a:off x="461225" y="3989700"/>
              <a:ext cx="1399496" cy="370201"/>
              <a:chOff x="461225" y="3249175"/>
              <a:chExt cx="1399496" cy="370201"/>
            </a:xfrm>
          </p:grpSpPr>
          <p:sp>
            <p:nvSpPr>
              <p:cNvPr id="1238" name="Google Shape;1238;p79"/>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39" name="Google Shape;1239;p79"/>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40" name="Google Shape;1240;p79"/>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41" name="Google Shape;1241;p79"/>
              <p:cNvSpPr/>
              <p:nvPr/>
            </p:nvSpPr>
            <p:spPr>
              <a:xfrm>
                <a:off x="1571821" y="3249176"/>
                <a:ext cx="2889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242" name="Google Shape;1242;p79"/>
          <p:cNvSpPr/>
          <p:nvPr/>
        </p:nvSpPr>
        <p:spPr>
          <a:xfrm>
            <a:off x="5909401" y="-3350"/>
            <a:ext cx="3234589" cy="1736822"/>
          </a:xfrm>
          <a:custGeom>
            <a:rect b="b" l="l" r="r" t="t"/>
            <a:pathLst>
              <a:path extrusionOk="0" h="141435" w="263403">
                <a:moveTo>
                  <a:pt x="0" y="277"/>
                </a:moveTo>
                <a:lnTo>
                  <a:pt x="193747" y="141435"/>
                </a:lnTo>
                <a:lnTo>
                  <a:pt x="263403" y="7658"/>
                </a:lnTo>
                <a:lnTo>
                  <a:pt x="263403" y="0"/>
                </a:lnTo>
                <a:close/>
              </a:path>
            </a:pathLst>
          </a:custGeom>
          <a:gradFill>
            <a:gsLst>
              <a:gs pos="0">
                <a:schemeClr val="accent2"/>
              </a:gs>
              <a:gs pos="21000">
                <a:schemeClr val="lt2"/>
              </a:gs>
              <a:gs pos="51000">
                <a:schemeClr val="accent1"/>
              </a:gs>
              <a:gs pos="79000">
                <a:schemeClr val="accent1"/>
              </a:gs>
              <a:gs pos="91000">
                <a:schemeClr val="accent3"/>
              </a:gs>
              <a:gs pos="100000">
                <a:schemeClr val="accent4"/>
              </a:gs>
            </a:gsLst>
            <a:lin ang="5400012" scaled="0"/>
          </a:gradFill>
          <a:ln>
            <a:noFill/>
          </a:ln>
          <a:effectLst>
            <a:outerShdw blurRad="1042988" rotWithShape="0" algn="bl" dir="5400000" dist="19050">
              <a:schemeClr val="lt2">
                <a:alpha val="49000"/>
              </a:schemeClr>
            </a:outerShdw>
          </a:effectLst>
        </p:spPr>
      </p:sp>
      <p:sp>
        <p:nvSpPr>
          <p:cNvPr id="1243" name="Google Shape;1243;p79"/>
          <p:cNvSpPr/>
          <p:nvPr/>
        </p:nvSpPr>
        <p:spPr>
          <a:xfrm>
            <a:off x="8299949" y="73285"/>
            <a:ext cx="844041" cy="1631459"/>
          </a:xfrm>
          <a:custGeom>
            <a:rect b="b" l="l" r="r" t="t"/>
            <a:pathLst>
              <a:path extrusionOk="0" h="132855" w="68733">
                <a:moveTo>
                  <a:pt x="0" y="132855"/>
                </a:moveTo>
                <a:lnTo>
                  <a:pt x="68733" y="58124"/>
                </a:lnTo>
                <a:lnTo>
                  <a:pt x="68733" y="0"/>
                </a:lnTo>
                <a:close/>
              </a:path>
            </a:pathLst>
          </a:custGeom>
          <a:solidFill>
            <a:schemeClr val="accent5"/>
          </a:solidFill>
          <a:ln>
            <a:noFill/>
          </a:ln>
        </p:spPr>
      </p:sp>
      <p:sp>
        <p:nvSpPr>
          <p:cNvPr id="1244" name="Google Shape;1244;p79"/>
          <p:cNvSpPr txBox="1"/>
          <p:nvPr>
            <p:ph type="title"/>
          </p:nvPr>
        </p:nvSpPr>
        <p:spPr>
          <a:xfrm>
            <a:off x="163725" y="2947825"/>
            <a:ext cx="6637500" cy="14994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5500"/>
              <a:buFont typeface="IBM Plex Sans"/>
              <a:buNone/>
              <a:defRPr sz="5500"/>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1245" name="Google Shape;1245;p79"/>
          <p:cNvSpPr txBox="1"/>
          <p:nvPr>
            <p:ph idx="1" type="subTitle"/>
          </p:nvPr>
        </p:nvSpPr>
        <p:spPr>
          <a:xfrm>
            <a:off x="163725" y="1184350"/>
            <a:ext cx="3336600" cy="1582200"/>
          </a:xfrm>
          <a:prstGeom prst="rect">
            <a:avLst/>
          </a:prstGeom>
        </p:spPr>
        <p:txBody>
          <a:bodyPr anchorCtr="0" anchor="b" bIns="0" lIns="91425" spcFirstLastPara="1" rIns="91425" wrap="square" tIns="91425">
            <a:noAutofit/>
          </a:bodyPr>
          <a:lstStyle>
            <a:lvl1pPr lvl="0">
              <a:lnSpc>
                <a:spcPct val="115000"/>
              </a:lnSpc>
              <a:spcBef>
                <a:spcPts val="0"/>
              </a:spcBef>
              <a:spcAft>
                <a:spcPts val="0"/>
              </a:spcAft>
              <a:buClr>
                <a:schemeClr val="lt1"/>
              </a:buClr>
              <a:buSzPts val="1200"/>
              <a:buFont typeface="Sora"/>
              <a:buNone/>
              <a:defRPr sz="1200"/>
            </a:lvl1pPr>
            <a:lvl2pPr lvl="1">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2pPr>
            <a:lvl3pPr lvl="2">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3pPr>
            <a:lvl4pPr lvl="3">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4pPr>
            <a:lvl5pPr lvl="4">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5pPr>
            <a:lvl6pPr lvl="5">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6pPr>
            <a:lvl7pPr lvl="6">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7pPr>
            <a:lvl8pPr lvl="7">
              <a:lnSpc>
                <a:spcPct val="115000"/>
              </a:lnSpc>
              <a:spcBef>
                <a:spcPts val="1000"/>
              </a:spcBef>
              <a:spcAft>
                <a:spcPts val="0"/>
              </a:spcAft>
              <a:buClr>
                <a:schemeClr val="lt1"/>
              </a:buClr>
              <a:buSzPts val="1200"/>
              <a:buFont typeface="Sora"/>
              <a:buNone/>
              <a:defRPr sz="1200">
                <a:solidFill>
                  <a:schemeClr val="lt1"/>
                </a:solidFill>
                <a:latin typeface="Sora"/>
                <a:ea typeface="Sora"/>
                <a:cs typeface="Sora"/>
                <a:sym typeface="Sora"/>
              </a:defRPr>
            </a:lvl8pPr>
            <a:lvl9pPr lvl="8">
              <a:lnSpc>
                <a:spcPct val="115000"/>
              </a:lnSpc>
              <a:spcBef>
                <a:spcPts val="1000"/>
              </a:spcBef>
              <a:spcAft>
                <a:spcPts val="1000"/>
              </a:spcAft>
              <a:buClr>
                <a:schemeClr val="lt1"/>
              </a:buClr>
              <a:buSzPts val="1200"/>
              <a:buFont typeface="Sora"/>
              <a:buNone/>
              <a:defRPr sz="1200">
                <a:solidFill>
                  <a:schemeClr val="lt1"/>
                </a:solidFill>
                <a:latin typeface="Sora"/>
                <a:ea typeface="Sora"/>
                <a:cs typeface="Sora"/>
                <a:sym typeface="Sora"/>
              </a:defRPr>
            </a:lvl9pPr>
          </a:lstStyle>
          <a:p/>
        </p:txBody>
      </p:sp>
      <p:sp>
        <p:nvSpPr>
          <p:cNvPr id="1246" name="Google Shape;1246;p79"/>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247" name="Google Shape;1247;p79"/>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 3">
  <p:cSld name="BLANK_1_1_1_1_1_1_1_1_1_1_5">
    <p:spTree>
      <p:nvGrpSpPr>
        <p:cNvPr id="1248" name="Shape 1248"/>
        <p:cNvGrpSpPr/>
        <p:nvPr/>
      </p:nvGrpSpPr>
      <p:grpSpPr>
        <a:xfrm>
          <a:off x="0" y="0"/>
          <a:ext cx="0" cy="0"/>
          <a:chOff x="0" y="0"/>
          <a:chExt cx="0" cy="0"/>
        </a:xfrm>
      </p:grpSpPr>
      <p:sp>
        <p:nvSpPr>
          <p:cNvPr id="1249" name="Google Shape;1249;p80"/>
          <p:cNvSpPr/>
          <p:nvPr/>
        </p:nvSpPr>
        <p:spPr>
          <a:xfrm>
            <a:off x="1347300" y="4352975"/>
            <a:ext cx="6752827" cy="790544"/>
          </a:xfrm>
          <a:custGeom>
            <a:rect b="b" l="l" r="r" t="t"/>
            <a:pathLst>
              <a:path extrusionOk="0" h="14771" w="86243">
                <a:moveTo>
                  <a:pt x="61203" y="1"/>
                </a:moveTo>
                <a:lnTo>
                  <a:pt x="59656" y="20"/>
                </a:lnTo>
                <a:lnTo>
                  <a:pt x="58090" y="60"/>
                </a:lnTo>
                <a:lnTo>
                  <a:pt x="56504" y="119"/>
                </a:lnTo>
                <a:lnTo>
                  <a:pt x="54898" y="199"/>
                </a:lnTo>
                <a:lnTo>
                  <a:pt x="53272" y="298"/>
                </a:lnTo>
                <a:lnTo>
                  <a:pt x="51627" y="417"/>
                </a:lnTo>
                <a:lnTo>
                  <a:pt x="49961" y="575"/>
                </a:lnTo>
                <a:lnTo>
                  <a:pt x="48276" y="734"/>
                </a:lnTo>
                <a:lnTo>
                  <a:pt x="46591" y="932"/>
                </a:lnTo>
                <a:lnTo>
                  <a:pt x="44886" y="1150"/>
                </a:lnTo>
                <a:lnTo>
                  <a:pt x="43161" y="1388"/>
                </a:lnTo>
                <a:lnTo>
                  <a:pt x="41436" y="1646"/>
                </a:lnTo>
                <a:lnTo>
                  <a:pt x="39711" y="1924"/>
                </a:lnTo>
                <a:lnTo>
                  <a:pt x="37967" y="2221"/>
                </a:lnTo>
                <a:lnTo>
                  <a:pt x="36202" y="2538"/>
                </a:lnTo>
                <a:lnTo>
                  <a:pt x="34458" y="2875"/>
                </a:lnTo>
                <a:lnTo>
                  <a:pt x="31900" y="3411"/>
                </a:lnTo>
                <a:lnTo>
                  <a:pt x="29382" y="3986"/>
                </a:lnTo>
                <a:lnTo>
                  <a:pt x="26884" y="4600"/>
                </a:lnTo>
                <a:lnTo>
                  <a:pt x="24426" y="5235"/>
                </a:lnTo>
                <a:lnTo>
                  <a:pt x="22007" y="5909"/>
                </a:lnTo>
                <a:lnTo>
                  <a:pt x="19628" y="6622"/>
                </a:lnTo>
                <a:lnTo>
                  <a:pt x="17288" y="7356"/>
                </a:lnTo>
                <a:lnTo>
                  <a:pt x="15008" y="8129"/>
                </a:lnTo>
                <a:lnTo>
                  <a:pt x="12867" y="8902"/>
                </a:lnTo>
                <a:lnTo>
                  <a:pt x="10805" y="9695"/>
                </a:lnTo>
                <a:lnTo>
                  <a:pt x="8823" y="10488"/>
                </a:lnTo>
                <a:lnTo>
                  <a:pt x="6900" y="11321"/>
                </a:lnTo>
                <a:lnTo>
                  <a:pt x="5056" y="12154"/>
                </a:lnTo>
                <a:lnTo>
                  <a:pt x="4164" y="12590"/>
                </a:lnTo>
                <a:lnTo>
                  <a:pt x="3291" y="13006"/>
                </a:lnTo>
                <a:lnTo>
                  <a:pt x="2439" y="13442"/>
                </a:lnTo>
                <a:lnTo>
                  <a:pt x="1606" y="13879"/>
                </a:lnTo>
                <a:lnTo>
                  <a:pt x="793" y="14335"/>
                </a:lnTo>
                <a:lnTo>
                  <a:pt x="0" y="14771"/>
                </a:lnTo>
                <a:lnTo>
                  <a:pt x="83665" y="14771"/>
                </a:lnTo>
                <a:lnTo>
                  <a:pt x="84042" y="14335"/>
                </a:lnTo>
                <a:lnTo>
                  <a:pt x="84379" y="13918"/>
                </a:lnTo>
                <a:lnTo>
                  <a:pt x="84696" y="13482"/>
                </a:lnTo>
                <a:lnTo>
                  <a:pt x="84974" y="13066"/>
                </a:lnTo>
                <a:lnTo>
                  <a:pt x="85232" y="12649"/>
                </a:lnTo>
                <a:lnTo>
                  <a:pt x="85450" y="12233"/>
                </a:lnTo>
                <a:lnTo>
                  <a:pt x="85648" y="11817"/>
                </a:lnTo>
                <a:lnTo>
                  <a:pt x="85826" y="11400"/>
                </a:lnTo>
                <a:lnTo>
                  <a:pt x="85965" y="11004"/>
                </a:lnTo>
                <a:lnTo>
                  <a:pt x="86084" y="10607"/>
                </a:lnTo>
                <a:lnTo>
                  <a:pt x="86163" y="10211"/>
                </a:lnTo>
                <a:lnTo>
                  <a:pt x="86223" y="9814"/>
                </a:lnTo>
                <a:lnTo>
                  <a:pt x="86243" y="9438"/>
                </a:lnTo>
                <a:lnTo>
                  <a:pt x="86243" y="9041"/>
                </a:lnTo>
                <a:lnTo>
                  <a:pt x="86203" y="8664"/>
                </a:lnTo>
                <a:lnTo>
                  <a:pt x="86144" y="8288"/>
                </a:lnTo>
                <a:lnTo>
                  <a:pt x="86084" y="8050"/>
                </a:lnTo>
                <a:lnTo>
                  <a:pt x="86025" y="7812"/>
                </a:lnTo>
                <a:lnTo>
                  <a:pt x="85945" y="7574"/>
                </a:lnTo>
                <a:lnTo>
                  <a:pt x="85846" y="7336"/>
                </a:lnTo>
                <a:lnTo>
                  <a:pt x="85747" y="7118"/>
                </a:lnTo>
                <a:lnTo>
                  <a:pt x="85628" y="6880"/>
                </a:lnTo>
                <a:lnTo>
                  <a:pt x="85370" y="6444"/>
                </a:lnTo>
                <a:lnTo>
                  <a:pt x="85053" y="6008"/>
                </a:lnTo>
                <a:lnTo>
                  <a:pt x="84676" y="5591"/>
                </a:lnTo>
                <a:lnTo>
                  <a:pt x="84280" y="5175"/>
                </a:lnTo>
                <a:lnTo>
                  <a:pt x="83824" y="4798"/>
                </a:lnTo>
                <a:lnTo>
                  <a:pt x="83309" y="4402"/>
                </a:lnTo>
                <a:lnTo>
                  <a:pt x="82773" y="4045"/>
                </a:lnTo>
                <a:lnTo>
                  <a:pt x="82178" y="3688"/>
                </a:lnTo>
                <a:lnTo>
                  <a:pt x="81524" y="3351"/>
                </a:lnTo>
                <a:lnTo>
                  <a:pt x="80850" y="3034"/>
                </a:lnTo>
                <a:lnTo>
                  <a:pt x="80117" y="2717"/>
                </a:lnTo>
                <a:lnTo>
                  <a:pt x="79343" y="2419"/>
                </a:lnTo>
                <a:lnTo>
                  <a:pt x="78530" y="2142"/>
                </a:lnTo>
                <a:lnTo>
                  <a:pt x="77698" y="1884"/>
                </a:lnTo>
                <a:lnTo>
                  <a:pt x="76825" y="1646"/>
                </a:lnTo>
                <a:lnTo>
                  <a:pt x="75933" y="1428"/>
                </a:lnTo>
                <a:lnTo>
                  <a:pt x="74982" y="1230"/>
                </a:lnTo>
                <a:lnTo>
                  <a:pt x="74010" y="1031"/>
                </a:lnTo>
                <a:lnTo>
                  <a:pt x="72999" y="853"/>
                </a:lnTo>
                <a:lnTo>
                  <a:pt x="71948" y="694"/>
                </a:lnTo>
                <a:lnTo>
                  <a:pt x="70878" y="556"/>
                </a:lnTo>
                <a:lnTo>
                  <a:pt x="69767" y="437"/>
                </a:lnTo>
                <a:lnTo>
                  <a:pt x="68618" y="318"/>
                </a:lnTo>
                <a:lnTo>
                  <a:pt x="67448" y="219"/>
                </a:lnTo>
                <a:lnTo>
                  <a:pt x="66258" y="139"/>
                </a:lnTo>
                <a:lnTo>
                  <a:pt x="65029" y="80"/>
                </a:lnTo>
                <a:lnTo>
                  <a:pt x="63780" y="40"/>
                </a:lnTo>
                <a:lnTo>
                  <a:pt x="62511" y="20"/>
                </a:lnTo>
                <a:lnTo>
                  <a:pt x="61203"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250" name="Google Shape;1250;p80"/>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251" name="Google Shape;1251;p80"/>
          <p:cNvSpPr txBox="1"/>
          <p:nvPr>
            <p:ph idx="2" type="title"/>
          </p:nvPr>
        </p:nvSpPr>
        <p:spPr>
          <a:xfrm>
            <a:off x="115025" y="502775"/>
            <a:ext cx="58290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1252" name="Google Shape;1252;p80"/>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_1_1_1_1_1_1_4">
    <p:spTree>
      <p:nvGrpSpPr>
        <p:cNvPr id="1253" name="Shape 1253"/>
        <p:cNvGrpSpPr/>
        <p:nvPr/>
      </p:nvGrpSpPr>
      <p:grpSpPr>
        <a:xfrm>
          <a:off x="0" y="0"/>
          <a:ext cx="0" cy="0"/>
          <a:chOff x="0" y="0"/>
          <a:chExt cx="0" cy="0"/>
        </a:xfrm>
      </p:grpSpPr>
      <p:sp>
        <p:nvSpPr>
          <p:cNvPr id="1254" name="Google Shape;1254;p81"/>
          <p:cNvSpPr/>
          <p:nvPr/>
        </p:nvSpPr>
        <p:spPr>
          <a:xfrm rot="-737329">
            <a:off x="5068924" y="-96942"/>
            <a:ext cx="3371552" cy="1136324"/>
          </a:xfrm>
          <a:prstGeom prst="chord">
            <a:avLst>
              <a:gd fmla="val 21353619" name="adj1"/>
              <a:gd fmla="val 14210633"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55" name="Google Shape;1255;p81"/>
          <p:cNvSpPr txBox="1"/>
          <p:nvPr>
            <p:ph type="title"/>
          </p:nvPr>
        </p:nvSpPr>
        <p:spPr>
          <a:xfrm>
            <a:off x="134550" y="1524225"/>
            <a:ext cx="1119600" cy="297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2pPr>
            <a:lvl3pPr lvl="2">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3pPr>
            <a:lvl4pPr lvl="3">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4pPr>
            <a:lvl5pPr lvl="4">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5pPr>
            <a:lvl6pPr lvl="5">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6pPr>
            <a:lvl7pPr lvl="6">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7pPr>
            <a:lvl8pPr lvl="7">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8pPr>
            <a:lvl9pPr lvl="8">
              <a:spcBef>
                <a:spcPts val="0"/>
              </a:spcBef>
              <a:spcAft>
                <a:spcPts val="0"/>
              </a:spcAft>
              <a:buClr>
                <a:schemeClr val="lt1"/>
              </a:buClr>
              <a:buSzPts val="1000"/>
              <a:buFont typeface="IBM Plex Sans Medium"/>
              <a:buNone/>
              <a:defRPr sz="1000">
                <a:latin typeface="IBM Plex Sans Medium"/>
                <a:ea typeface="IBM Plex Sans Medium"/>
                <a:cs typeface="IBM Plex Sans Medium"/>
                <a:sym typeface="IBM Plex Sans Medium"/>
              </a:defRPr>
            </a:lvl9pPr>
          </a:lstStyle>
          <a:p/>
        </p:txBody>
      </p:sp>
      <p:sp>
        <p:nvSpPr>
          <p:cNvPr id="1256" name="Google Shape;1256;p81"/>
          <p:cNvSpPr txBox="1"/>
          <p:nvPr>
            <p:ph idx="2" type="title"/>
          </p:nvPr>
        </p:nvSpPr>
        <p:spPr>
          <a:xfrm>
            <a:off x="1326150"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1257" name="Google Shape;1257;p81"/>
          <p:cNvSpPr txBox="1"/>
          <p:nvPr>
            <p:ph idx="3" type="title"/>
          </p:nvPr>
        </p:nvSpPr>
        <p:spPr>
          <a:xfrm>
            <a:off x="3808925"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1258" name="Google Shape;1258;p81"/>
          <p:cNvSpPr txBox="1"/>
          <p:nvPr>
            <p:ph idx="4" type="title"/>
          </p:nvPr>
        </p:nvSpPr>
        <p:spPr>
          <a:xfrm>
            <a:off x="6291700"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1259" name="Google Shape;1259;p81"/>
          <p:cNvSpPr txBox="1"/>
          <p:nvPr>
            <p:ph idx="5" type="title"/>
          </p:nvPr>
        </p:nvSpPr>
        <p:spPr>
          <a:xfrm>
            <a:off x="134550" y="2606200"/>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9pPr>
          </a:lstStyle>
          <a:p/>
        </p:txBody>
      </p:sp>
      <p:sp>
        <p:nvSpPr>
          <p:cNvPr id="1260" name="Google Shape;1260;p81"/>
          <p:cNvSpPr txBox="1"/>
          <p:nvPr>
            <p:ph idx="6" type="title"/>
          </p:nvPr>
        </p:nvSpPr>
        <p:spPr>
          <a:xfrm>
            <a:off x="134550" y="3659750"/>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2pPr>
            <a:lvl3pPr lvl="2">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3pPr>
            <a:lvl4pPr lvl="3">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4pPr>
            <a:lvl5pPr lvl="4">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5pPr>
            <a:lvl6pPr lvl="5">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6pPr>
            <a:lvl7pPr lvl="6">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7pPr>
            <a:lvl8pPr lvl="7">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8pPr>
            <a:lvl9pPr lvl="8">
              <a:spcBef>
                <a:spcPts val="0"/>
              </a:spcBef>
              <a:spcAft>
                <a:spcPts val="0"/>
              </a:spcAft>
              <a:buClr>
                <a:schemeClr val="lt1"/>
              </a:buClr>
              <a:buSzPts val="1000"/>
              <a:buFont typeface="IBM Plex Sans Medium"/>
              <a:buNone/>
              <a:defRPr sz="1000">
                <a:solidFill>
                  <a:schemeClr val="lt1"/>
                </a:solidFill>
                <a:latin typeface="IBM Plex Sans Medium"/>
                <a:ea typeface="IBM Plex Sans Medium"/>
                <a:cs typeface="IBM Plex Sans Medium"/>
                <a:sym typeface="IBM Plex Sans Medium"/>
              </a:defRPr>
            </a:lvl9pPr>
          </a:lstStyle>
          <a:p/>
        </p:txBody>
      </p:sp>
      <p:sp>
        <p:nvSpPr>
          <p:cNvPr id="1261" name="Google Shape;1261;p81"/>
          <p:cNvSpPr txBox="1"/>
          <p:nvPr>
            <p:ph idx="7"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262" name="Google Shape;1262;p81"/>
          <p:cNvSpPr/>
          <p:nvPr/>
        </p:nvSpPr>
        <p:spPr>
          <a:xfrm flipH="1" rot="-6104187">
            <a:off x="4324040" y="2970795"/>
            <a:ext cx="1541221" cy="4732320"/>
          </a:xfrm>
          <a:prstGeom prst="chord">
            <a:avLst>
              <a:gd fmla="val 4994308" name="adj1"/>
              <a:gd fmla="val 15114049"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63" name="Google Shape;1263;p81"/>
          <p:cNvSpPr/>
          <p:nvPr/>
        </p:nvSpPr>
        <p:spPr>
          <a:xfrm rot="5740201">
            <a:off x="4240558" y="2810912"/>
            <a:ext cx="1433212" cy="5490517"/>
          </a:xfrm>
          <a:prstGeom prst="chord">
            <a:avLst>
              <a:gd fmla="val 5592353" name="adj1"/>
              <a:gd fmla="val 15024063"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64" name="Google Shape;1264;p81"/>
          <p:cNvSpPr txBox="1"/>
          <p:nvPr>
            <p:ph idx="1" type="body"/>
          </p:nvPr>
        </p:nvSpPr>
        <p:spPr>
          <a:xfrm>
            <a:off x="1326025"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1265" name="Google Shape;1265;p81"/>
          <p:cNvSpPr txBox="1"/>
          <p:nvPr>
            <p:ph idx="8" type="body"/>
          </p:nvPr>
        </p:nvSpPr>
        <p:spPr>
          <a:xfrm>
            <a:off x="3808863"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800"/>
              </a:spcBef>
              <a:spcAft>
                <a:spcPts val="0"/>
              </a:spcAft>
              <a:buSzPts val="1000"/>
              <a:buFont typeface="Sora"/>
              <a:buChar char="○"/>
              <a:defRPr sz="1000"/>
            </a:lvl2pPr>
            <a:lvl3pPr indent="-292100" lvl="2" marL="1371600">
              <a:spcBef>
                <a:spcPts val="800"/>
              </a:spcBef>
              <a:spcAft>
                <a:spcPts val="0"/>
              </a:spcAft>
              <a:buSzPts val="1000"/>
              <a:buFont typeface="Sora"/>
              <a:buChar char="■"/>
              <a:defRPr sz="1000"/>
            </a:lvl3pPr>
            <a:lvl4pPr indent="-292100" lvl="3" marL="1828800">
              <a:spcBef>
                <a:spcPts val="800"/>
              </a:spcBef>
              <a:spcAft>
                <a:spcPts val="0"/>
              </a:spcAft>
              <a:buSzPts val="1000"/>
              <a:buFont typeface="Sora"/>
              <a:buChar char="●"/>
              <a:defRPr sz="1000"/>
            </a:lvl4pPr>
            <a:lvl5pPr indent="-292100" lvl="4" marL="2286000">
              <a:spcBef>
                <a:spcPts val="800"/>
              </a:spcBef>
              <a:spcAft>
                <a:spcPts val="0"/>
              </a:spcAft>
              <a:buSzPts val="1000"/>
              <a:buFont typeface="Sora"/>
              <a:buChar char="○"/>
              <a:defRPr sz="1000"/>
            </a:lvl5pPr>
            <a:lvl6pPr indent="-292100" lvl="5" marL="2743200">
              <a:spcBef>
                <a:spcPts val="800"/>
              </a:spcBef>
              <a:spcAft>
                <a:spcPts val="0"/>
              </a:spcAft>
              <a:buSzPts val="1000"/>
              <a:buFont typeface="Sora"/>
              <a:buChar char="■"/>
              <a:defRPr sz="1000"/>
            </a:lvl6pPr>
            <a:lvl7pPr indent="-292100" lvl="6" marL="3200400">
              <a:spcBef>
                <a:spcPts val="800"/>
              </a:spcBef>
              <a:spcAft>
                <a:spcPts val="0"/>
              </a:spcAft>
              <a:buSzPts val="1000"/>
              <a:buFont typeface="Sora"/>
              <a:buChar char="●"/>
              <a:defRPr sz="1000"/>
            </a:lvl7pPr>
            <a:lvl8pPr indent="-292100" lvl="7" marL="3657600">
              <a:spcBef>
                <a:spcPts val="800"/>
              </a:spcBef>
              <a:spcAft>
                <a:spcPts val="0"/>
              </a:spcAft>
              <a:buSzPts val="1000"/>
              <a:buFont typeface="Sora"/>
              <a:buChar char="○"/>
              <a:defRPr sz="1000"/>
            </a:lvl8pPr>
            <a:lvl9pPr indent="-292100" lvl="8" marL="4114800">
              <a:spcBef>
                <a:spcPts val="800"/>
              </a:spcBef>
              <a:spcAft>
                <a:spcPts val="800"/>
              </a:spcAft>
              <a:buSzPts val="1000"/>
              <a:buFont typeface="Sora"/>
              <a:buChar char="■"/>
              <a:defRPr sz="1000"/>
            </a:lvl9pPr>
          </a:lstStyle>
          <a:p/>
        </p:txBody>
      </p:sp>
      <p:sp>
        <p:nvSpPr>
          <p:cNvPr id="1266" name="Google Shape;1266;p81"/>
          <p:cNvSpPr txBox="1"/>
          <p:nvPr>
            <p:ph idx="9" type="body"/>
          </p:nvPr>
        </p:nvSpPr>
        <p:spPr>
          <a:xfrm>
            <a:off x="6291713"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1267" name="Google Shape;1267;p81"/>
          <p:cNvSpPr txBox="1"/>
          <p:nvPr>
            <p:ph idx="13" type="body"/>
          </p:nvPr>
        </p:nvSpPr>
        <p:spPr>
          <a:xfrm>
            <a:off x="1326025"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1268" name="Google Shape;1268;p81"/>
          <p:cNvSpPr txBox="1"/>
          <p:nvPr>
            <p:ph idx="14" type="body"/>
          </p:nvPr>
        </p:nvSpPr>
        <p:spPr>
          <a:xfrm>
            <a:off x="3808863"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1269" name="Google Shape;1269;p81"/>
          <p:cNvSpPr txBox="1"/>
          <p:nvPr>
            <p:ph idx="15" type="body"/>
          </p:nvPr>
        </p:nvSpPr>
        <p:spPr>
          <a:xfrm>
            <a:off x="6291713"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2"/>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1270" name="Google Shape;1270;p81"/>
          <p:cNvSpPr txBox="1"/>
          <p:nvPr>
            <p:ph idx="16" type="body"/>
          </p:nvPr>
        </p:nvSpPr>
        <p:spPr>
          <a:xfrm>
            <a:off x="1326025"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lt1"/>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1271" name="Google Shape;1271;p81"/>
          <p:cNvSpPr txBox="1"/>
          <p:nvPr>
            <p:ph idx="17" type="body"/>
          </p:nvPr>
        </p:nvSpPr>
        <p:spPr>
          <a:xfrm>
            <a:off x="3808867"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lt1"/>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1272" name="Google Shape;1272;p81"/>
          <p:cNvSpPr txBox="1"/>
          <p:nvPr>
            <p:ph idx="18" type="body"/>
          </p:nvPr>
        </p:nvSpPr>
        <p:spPr>
          <a:xfrm>
            <a:off x="6291721"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lt1"/>
              </a:buClr>
              <a:buSzPts val="1000"/>
              <a:buFont typeface="Sora"/>
              <a:buChar char="➔"/>
              <a:defRPr sz="1000"/>
            </a:lvl1pPr>
            <a:lvl2pPr indent="-292100" lvl="1" marL="914400">
              <a:spcBef>
                <a:spcPts val="0"/>
              </a:spcBef>
              <a:spcAft>
                <a:spcPts val="0"/>
              </a:spcAft>
              <a:buClr>
                <a:schemeClr val="lt1"/>
              </a:buClr>
              <a:buSzPts val="1000"/>
              <a:buFont typeface="Sora"/>
              <a:buChar char="◆"/>
              <a:defRPr sz="1000"/>
            </a:lvl2pPr>
            <a:lvl3pPr indent="-292100" lvl="2" marL="1371600">
              <a:spcBef>
                <a:spcPts val="0"/>
              </a:spcBef>
              <a:spcAft>
                <a:spcPts val="0"/>
              </a:spcAft>
              <a:buClr>
                <a:schemeClr val="lt1"/>
              </a:buClr>
              <a:buSzPts val="1000"/>
              <a:buFont typeface="Sora"/>
              <a:buChar char="●"/>
              <a:defRPr sz="1000"/>
            </a:lvl3pPr>
            <a:lvl4pPr indent="-292100" lvl="3" marL="1828800">
              <a:spcBef>
                <a:spcPts val="0"/>
              </a:spcBef>
              <a:spcAft>
                <a:spcPts val="0"/>
              </a:spcAft>
              <a:buClr>
                <a:schemeClr val="lt1"/>
              </a:buClr>
              <a:buSzPts val="1000"/>
              <a:buFont typeface="Sora"/>
              <a:buChar char="○"/>
              <a:defRPr sz="1000"/>
            </a:lvl4pPr>
            <a:lvl5pPr indent="-292100" lvl="4" marL="2286000">
              <a:spcBef>
                <a:spcPts val="0"/>
              </a:spcBef>
              <a:spcAft>
                <a:spcPts val="0"/>
              </a:spcAft>
              <a:buClr>
                <a:schemeClr val="lt1"/>
              </a:buClr>
              <a:buSzPts val="1000"/>
              <a:buFont typeface="Sora"/>
              <a:buChar char="◆"/>
              <a:defRPr sz="1000"/>
            </a:lvl5pPr>
            <a:lvl6pPr indent="-292100" lvl="5" marL="2743200">
              <a:spcBef>
                <a:spcPts val="0"/>
              </a:spcBef>
              <a:spcAft>
                <a:spcPts val="0"/>
              </a:spcAft>
              <a:buClr>
                <a:schemeClr val="lt1"/>
              </a:buClr>
              <a:buSzPts val="1000"/>
              <a:buFont typeface="Sora"/>
              <a:buChar char="●"/>
              <a:defRPr sz="1000"/>
            </a:lvl6pPr>
            <a:lvl7pPr indent="-292100" lvl="6" marL="3200400">
              <a:spcBef>
                <a:spcPts val="0"/>
              </a:spcBef>
              <a:spcAft>
                <a:spcPts val="0"/>
              </a:spcAft>
              <a:buClr>
                <a:schemeClr val="lt1"/>
              </a:buClr>
              <a:buSzPts val="1000"/>
              <a:buFont typeface="Sora"/>
              <a:buChar char="○"/>
              <a:defRPr sz="1000"/>
            </a:lvl7pPr>
            <a:lvl8pPr indent="-292100" lvl="7" marL="3657600">
              <a:spcBef>
                <a:spcPts val="0"/>
              </a:spcBef>
              <a:spcAft>
                <a:spcPts val="0"/>
              </a:spcAft>
              <a:buClr>
                <a:schemeClr val="lt1"/>
              </a:buClr>
              <a:buSzPts val="1000"/>
              <a:buFont typeface="Sora"/>
              <a:buChar char="◆"/>
              <a:defRPr sz="1000"/>
            </a:lvl8pPr>
            <a:lvl9pPr indent="-292100" lvl="8" marL="4114800">
              <a:spcBef>
                <a:spcPts val="0"/>
              </a:spcBef>
              <a:spcAft>
                <a:spcPts val="0"/>
              </a:spcAft>
              <a:buClr>
                <a:schemeClr val="lt1"/>
              </a:buClr>
              <a:buSzPts val="1000"/>
              <a:buFont typeface="Sora"/>
              <a:buChar char="●"/>
              <a:defRPr sz="1000"/>
            </a:lvl9pPr>
          </a:lstStyle>
          <a:p/>
        </p:txBody>
      </p:sp>
      <p:sp>
        <p:nvSpPr>
          <p:cNvPr id="1273" name="Google Shape;1273;p81"/>
          <p:cNvSpPr txBox="1"/>
          <p:nvPr>
            <p:ph idx="19" type="title"/>
          </p:nvPr>
        </p:nvSpPr>
        <p:spPr>
          <a:xfrm>
            <a:off x="38100" y="319650"/>
            <a:ext cx="3116700" cy="520200"/>
          </a:xfrm>
          <a:prstGeom prst="rect">
            <a:avLst/>
          </a:prstGeom>
        </p:spPr>
        <p:txBody>
          <a:bodyPr anchorCtr="0" anchor="t" bIns="91425" lIns="182875" spcFirstLastPara="1" rIns="91425" wrap="square" tIns="91425">
            <a:spAutoFit/>
          </a:bodyPr>
          <a:lstStyle>
            <a:lvl1pPr lvl="0">
              <a:spcBef>
                <a:spcPts val="0"/>
              </a:spcBef>
              <a:spcAft>
                <a:spcPts val="0"/>
              </a:spcAft>
              <a:buNone/>
              <a:defRPr sz="1600">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lvl2pPr>
            <a:lvl3pPr lvl="2">
              <a:lnSpc>
                <a:spcPct val="115000"/>
              </a:lnSpc>
              <a:spcBef>
                <a:spcPts val="0"/>
              </a:spcBef>
              <a:spcAft>
                <a:spcPts val="0"/>
              </a:spcAft>
              <a:buNone/>
              <a:defRPr sz="1800"/>
            </a:lvl3pPr>
            <a:lvl4pPr lvl="3">
              <a:lnSpc>
                <a:spcPct val="115000"/>
              </a:lnSpc>
              <a:spcBef>
                <a:spcPts val="0"/>
              </a:spcBef>
              <a:spcAft>
                <a:spcPts val="0"/>
              </a:spcAft>
              <a:buNone/>
              <a:defRPr sz="1800"/>
            </a:lvl4pPr>
            <a:lvl5pPr lvl="4">
              <a:lnSpc>
                <a:spcPct val="115000"/>
              </a:lnSpc>
              <a:spcBef>
                <a:spcPts val="0"/>
              </a:spcBef>
              <a:spcAft>
                <a:spcPts val="0"/>
              </a:spcAft>
              <a:buNone/>
              <a:defRPr sz="1800"/>
            </a:lvl5pPr>
            <a:lvl6pPr lvl="5">
              <a:lnSpc>
                <a:spcPct val="115000"/>
              </a:lnSpc>
              <a:spcBef>
                <a:spcPts val="0"/>
              </a:spcBef>
              <a:spcAft>
                <a:spcPts val="0"/>
              </a:spcAft>
              <a:buNone/>
              <a:defRPr sz="1800"/>
            </a:lvl6pPr>
            <a:lvl7pPr lvl="6">
              <a:lnSpc>
                <a:spcPct val="115000"/>
              </a:lnSpc>
              <a:spcBef>
                <a:spcPts val="0"/>
              </a:spcBef>
              <a:spcAft>
                <a:spcPts val="0"/>
              </a:spcAft>
              <a:buNone/>
              <a:defRPr sz="1800"/>
            </a:lvl7pPr>
            <a:lvl8pPr lvl="7">
              <a:lnSpc>
                <a:spcPct val="115000"/>
              </a:lnSpc>
              <a:spcBef>
                <a:spcPts val="0"/>
              </a:spcBef>
              <a:spcAft>
                <a:spcPts val="0"/>
              </a:spcAft>
              <a:buNone/>
              <a:defRPr sz="1800"/>
            </a:lvl8pPr>
            <a:lvl9pPr lvl="8">
              <a:lnSpc>
                <a:spcPct val="115000"/>
              </a:lnSpc>
              <a:spcBef>
                <a:spcPts val="0"/>
              </a:spcBef>
              <a:spcAft>
                <a:spcPts val="0"/>
              </a:spcAft>
              <a:buNone/>
              <a:defRPr sz="1800"/>
            </a:lvl9pPr>
          </a:lstStyle>
          <a:p/>
        </p:txBody>
      </p:sp>
      <p:sp>
        <p:nvSpPr>
          <p:cNvPr id="1274" name="Google Shape;1274;p81"/>
          <p:cNvSpPr txBox="1"/>
          <p:nvPr>
            <p:ph idx="20"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Dark">
  <p:cSld name="BLANK_1_1_1_1_1_1_1_1_1_1_4_1">
    <p:bg>
      <p:bgPr>
        <a:solidFill>
          <a:schemeClr val="lt1"/>
        </a:solidFill>
      </p:bgPr>
    </p:bg>
    <p:spTree>
      <p:nvGrpSpPr>
        <p:cNvPr id="1275" name="Shape 1275"/>
        <p:cNvGrpSpPr/>
        <p:nvPr/>
      </p:nvGrpSpPr>
      <p:grpSpPr>
        <a:xfrm>
          <a:off x="0" y="0"/>
          <a:ext cx="0" cy="0"/>
          <a:chOff x="0" y="0"/>
          <a:chExt cx="0" cy="0"/>
        </a:xfrm>
      </p:grpSpPr>
      <p:sp>
        <p:nvSpPr>
          <p:cNvPr id="1276" name="Google Shape;1276;p82"/>
          <p:cNvSpPr/>
          <p:nvPr/>
        </p:nvSpPr>
        <p:spPr>
          <a:xfrm rot="-737329">
            <a:off x="5068924" y="-96942"/>
            <a:ext cx="3371552" cy="1136324"/>
          </a:xfrm>
          <a:prstGeom prst="chord">
            <a:avLst>
              <a:gd fmla="val 21353619" name="adj1"/>
              <a:gd fmla="val 14210633"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5"/>
              </a:solidFill>
              <a:latin typeface="Sora"/>
              <a:ea typeface="Sora"/>
              <a:cs typeface="Sora"/>
              <a:sym typeface="Sora"/>
            </a:endParaRPr>
          </a:p>
        </p:txBody>
      </p:sp>
      <p:sp>
        <p:nvSpPr>
          <p:cNvPr id="1277" name="Google Shape;1277;p82"/>
          <p:cNvSpPr txBox="1"/>
          <p:nvPr>
            <p:ph type="title"/>
          </p:nvPr>
        </p:nvSpPr>
        <p:spPr>
          <a:xfrm>
            <a:off x="134550" y="1524225"/>
            <a:ext cx="1119600" cy="297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3"/>
              </a:buClr>
              <a:buSzPts val="1200"/>
              <a:buFont typeface="IBM Plex Sans Medium"/>
              <a:buNone/>
              <a:defRPr sz="1200">
                <a:solidFill>
                  <a:schemeClr val="accent3"/>
                </a:solidFill>
                <a:latin typeface="IBM Plex Sans Medium"/>
                <a:ea typeface="IBM Plex Sans Medium"/>
                <a:cs typeface="IBM Plex Sans Medium"/>
                <a:sym typeface="IBM Plex Sans Medium"/>
              </a:defRPr>
            </a:lvl1pPr>
            <a:lvl2pPr lvl="1">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2pPr>
            <a:lvl3pPr lvl="2">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3pPr>
            <a:lvl4pPr lvl="3">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4pPr>
            <a:lvl5pPr lvl="4">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5pPr>
            <a:lvl6pPr lvl="5">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6pPr>
            <a:lvl7pPr lvl="6">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7pPr>
            <a:lvl8pPr lvl="7">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8pPr>
            <a:lvl9pPr lvl="8">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9pPr>
          </a:lstStyle>
          <a:p/>
        </p:txBody>
      </p:sp>
      <p:sp>
        <p:nvSpPr>
          <p:cNvPr id="1278" name="Google Shape;1278;p82"/>
          <p:cNvSpPr txBox="1"/>
          <p:nvPr>
            <p:ph idx="2" type="title"/>
          </p:nvPr>
        </p:nvSpPr>
        <p:spPr>
          <a:xfrm>
            <a:off x="134550" y="2606200"/>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200"/>
              <a:buFont typeface="IBM Plex Sans Medium"/>
              <a:buNone/>
              <a:defRPr sz="1200">
                <a:solidFill>
                  <a:schemeClr val="accent3"/>
                </a:solidFill>
                <a:latin typeface="IBM Plex Sans Medium"/>
                <a:ea typeface="IBM Plex Sans Medium"/>
                <a:cs typeface="IBM Plex Sans Medium"/>
                <a:sym typeface="IBM Plex Sans Medium"/>
              </a:defRPr>
            </a:lvl1pPr>
            <a:lvl2pPr lvl="1">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2pPr>
            <a:lvl3pPr lvl="2">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3pPr>
            <a:lvl4pPr lvl="3">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4pPr>
            <a:lvl5pPr lvl="4">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5pPr>
            <a:lvl6pPr lvl="5">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6pPr>
            <a:lvl7pPr lvl="6">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7pPr>
            <a:lvl8pPr lvl="7">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8pPr>
            <a:lvl9pPr lvl="8">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9pPr>
          </a:lstStyle>
          <a:p/>
        </p:txBody>
      </p:sp>
      <p:sp>
        <p:nvSpPr>
          <p:cNvPr id="1279" name="Google Shape;1279;p82"/>
          <p:cNvSpPr txBox="1"/>
          <p:nvPr>
            <p:ph idx="3" type="title"/>
          </p:nvPr>
        </p:nvSpPr>
        <p:spPr>
          <a:xfrm>
            <a:off x="134550" y="3659750"/>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200"/>
              <a:buFont typeface="IBM Plex Sans Medium"/>
              <a:buNone/>
              <a:defRPr sz="1200">
                <a:solidFill>
                  <a:schemeClr val="accent3"/>
                </a:solidFill>
                <a:latin typeface="IBM Plex Sans Medium"/>
                <a:ea typeface="IBM Plex Sans Medium"/>
                <a:cs typeface="IBM Plex Sans Medium"/>
                <a:sym typeface="IBM Plex Sans Medium"/>
              </a:defRPr>
            </a:lvl1pPr>
            <a:lvl2pPr lvl="1">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2pPr>
            <a:lvl3pPr lvl="2">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3pPr>
            <a:lvl4pPr lvl="3">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4pPr>
            <a:lvl5pPr lvl="4">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5pPr>
            <a:lvl6pPr lvl="5">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6pPr>
            <a:lvl7pPr lvl="6">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7pPr>
            <a:lvl8pPr lvl="7">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8pPr>
            <a:lvl9pPr lvl="8">
              <a:spcBef>
                <a:spcPts val="0"/>
              </a:spcBef>
              <a:spcAft>
                <a:spcPts val="0"/>
              </a:spcAft>
              <a:buClr>
                <a:schemeClr val="accent3"/>
              </a:buClr>
              <a:buSzPts val="1000"/>
              <a:buFont typeface="IBM Plex Sans Medium"/>
              <a:buNone/>
              <a:defRPr sz="1000">
                <a:solidFill>
                  <a:schemeClr val="accent3"/>
                </a:solidFill>
                <a:latin typeface="IBM Plex Sans Medium"/>
                <a:ea typeface="IBM Plex Sans Medium"/>
                <a:cs typeface="IBM Plex Sans Medium"/>
                <a:sym typeface="IBM Plex Sans Medium"/>
              </a:defRPr>
            </a:lvl9pPr>
          </a:lstStyle>
          <a:p/>
        </p:txBody>
      </p:sp>
      <p:sp>
        <p:nvSpPr>
          <p:cNvPr id="1280" name="Google Shape;1280;p82"/>
          <p:cNvSpPr txBox="1"/>
          <p:nvPr>
            <p:ph idx="4" type="title"/>
          </p:nvPr>
        </p:nvSpPr>
        <p:spPr>
          <a:xfrm>
            <a:off x="38100" y="319650"/>
            <a:ext cx="3116700" cy="520200"/>
          </a:xfrm>
          <a:prstGeom prst="rect">
            <a:avLst/>
          </a:prstGeom>
        </p:spPr>
        <p:txBody>
          <a:bodyPr anchorCtr="0" anchor="t" bIns="91425" lIns="182875" spcFirstLastPara="1" rIns="91425" wrap="square" tIns="91425">
            <a:spAutoFit/>
          </a:bodyPr>
          <a:lstStyle>
            <a:lvl1pPr lvl="0">
              <a:spcBef>
                <a:spcPts val="0"/>
              </a:spcBef>
              <a:spcAft>
                <a:spcPts val="0"/>
              </a:spcAft>
              <a:buNone/>
              <a:defRPr sz="1600">
                <a:solidFill>
                  <a:schemeClr val="accent3"/>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3"/>
                </a:solidFill>
              </a:defRPr>
            </a:lvl2pPr>
            <a:lvl3pPr lvl="2">
              <a:lnSpc>
                <a:spcPct val="115000"/>
              </a:lnSpc>
              <a:spcBef>
                <a:spcPts val="0"/>
              </a:spcBef>
              <a:spcAft>
                <a:spcPts val="0"/>
              </a:spcAft>
              <a:buNone/>
              <a:defRPr sz="1800">
                <a:solidFill>
                  <a:schemeClr val="accent3"/>
                </a:solidFill>
              </a:defRPr>
            </a:lvl3pPr>
            <a:lvl4pPr lvl="3">
              <a:lnSpc>
                <a:spcPct val="115000"/>
              </a:lnSpc>
              <a:spcBef>
                <a:spcPts val="0"/>
              </a:spcBef>
              <a:spcAft>
                <a:spcPts val="0"/>
              </a:spcAft>
              <a:buNone/>
              <a:defRPr sz="1800">
                <a:solidFill>
                  <a:schemeClr val="accent3"/>
                </a:solidFill>
              </a:defRPr>
            </a:lvl4pPr>
            <a:lvl5pPr lvl="4">
              <a:lnSpc>
                <a:spcPct val="115000"/>
              </a:lnSpc>
              <a:spcBef>
                <a:spcPts val="0"/>
              </a:spcBef>
              <a:spcAft>
                <a:spcPts val="0"/>
              </a:spcAft>
              <a:buNone/>
              <a:defRPr sz="1800">
                <a:solidFill>
                  <a:schemeClr val="accent3"/>
                </a:solidFill>
              </a:defRPr>
            </a:lvl5pPr>
            <a:lvl6pPr lvl="5">
              <a:lnSpc>
                <a:spcPct val="115000"/>
              </a:lnSpc>
              <a:spcBef>
                <a:spcPts val="0"/>
              </a:spcBef>
              <a:spcAft>
                <a:spcPts val="0"/>
              </a:spcAft>
              <a:buNone/>
              <a:defRPr sz="1800">
                <a:solidFill>
                  <a:schemeClr val="accent3"/>
                </a:solidFill>
              </a:defRPr>
            </a:lvl6pPr>
            <a:lvl7pPr lvl="6">
              <a:lnSpc>
                <a:spcPct val="115000"/>
              </a:lnSpc>
              <a:spcBef>
                <a:spcPts val="0"/>
              </a:spcBef>
              <a:spcAft>
                <a:spcPts val="0"/>
              </a:spcAft>
              <a:buNone/>
              <a:defRPr sz="1800">
                <a:solidFill>
                  <a:schemeClr val="accent3"/>
                </a:solidFill>
              </a:defRPr>
            </a:lvl7pPr>
            <a:lvl8pPr lvl="7">
              <a:lnSpc>
                <a:spcPct val="115000"/>
              </a:lnSpc>
              <a:spcBef>
                <a:spcPts val="0"/>
              </a:spcBef>
              <a:spcAft>
                <a:spcPts val="0"/>
              </a:spcAft>
              <a:buNone/>
              <a:defRPr sz="1800">
                <a:solidFill>
                  <a:schemeClr val="accent3"/>
                </a:solidFill>
              </a:defRPr>
            </a:lvl8pPr>
            <a:lvl9pPr lvl="8">
              <a:lnSpc>
                <a:spcPct val="115000"/>
              </a:lnSpc>
              <a:spcBef>
                <a:spcPts val="0"/>
              </a:spcBef>
              <a:spcAft>
                <a:spcPts val="0"/>
              </a:spcAft>
              <a:buNone/>
              <a:defRPr sz="1800">
                <a:solidFill>
                  <a:schemeClr val="accent3"/>
                </a:solidFill>
              </a:defRPr>
            </a:lvl9pPr>
          </a:lstStyle>
          <a:p/>
        </p:txBody>
      </p:sp>
      <p:sp>
        <p:nvSpPr>
          <p:cNvPr id="1281" name="Google Shape;1281;p82"/>
          <p:cNvSpPr txBox="1"/>
          <p:nvPr>
            <p:ph idx="5" type="title"/>
          </p:nvPr>
        </p:nvSpPr>
        <p:spPr>
          <a:xfrm>
            <a:off x="1326150"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1pPr>
            <a:lvl2pPr lvl="1">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2pPr>
            <a:lvl3pPr lvl="2">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3pPr>
            <a:lvl4pPr lvl="3">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4pPr>
            <a:lvl5pPr lvl="4">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5pPr>
            <a:lvl6pPr lvl="5">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6pPr>
            <a:lvl7pPr lvl="6">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7pPr>
            <a:lvl8pPr lvl="7">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8pPr>
            <a:lvl9pPr lvl="8">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9pPr>
          </a:lstStyle>
          <a:p/>
        </p:txBody>
      </p:sp>
      <p:sp>
        <p:nvSpPr>
          <p:cNvPr id="1282" name="Google Shape;1282;p82"/>
          <p:cNvSpPr txBox="1"/>
          <p:nvPr>
            <p:ph idx="6" type="title"/>
          </p:nvPr>
        </p:nvSpPr>
        <p:spPr>
          <a:xfrm>
            <a:off x="3808925"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1pPr>
            <a:lvl2pPr lvl="1">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2pPr>
            <a:lvl3pPr lvl="2">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3pPr>
            <a:lvl4pPr lvl="3">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4pPr>
            <a:lvl5pPr lvl="4">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5pPr>
            <a:lvl6pPr lvl="5">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6pPr>
            <a:lvl7pPr lvl="6">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7pPr>
            <a:lvl8pPr lvl="7">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8pPr>
            <a:lvl9pPr lvl="8">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9pPr>
          </a:lstStyle>
          <a:p/>
        </p:txBody>
      </p:sp>
      <p:sp>
        <p:nvSpPr>
          <p:cNvPr id="1283" name="Google Shape;1283;p82"/>
          <p:cNvSpPr txBox="1"/>
          <p:nvPr>
            <p:ph idx="7" type="title"/>
          </p:nvPr>
        </p:nvSpPr>
        <p:spPr>
          <a:xfrm>
            <a:off x="6291700" y="983700"/>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1pPr>
            <a:lvl2pPr lvl="1">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2pPr>
            <a:lvl3pPr lvl="2">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3pPr>
            <a:lvl4pPr lvl="3">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4pPr>
            <a:lvl5pPr lvl="4">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5pPr>
            <a:lvl6pPr lvl="5">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6pPr>
            <a:lvl7pPr lvl="6">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7pPr>
            <a:lvl8pPr lvl="7">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8pPr>
            <a:lvl9pPr lvl="8">
              <a:spcBef>
                <a:spcPts val="0"/>
              </a:spcBef>
              <a:spcAft>
                <a:spcPts val="0"/>
              </a:spcAft>
              <a:buClr>
                <a:schemeClr val="accent1"/>
              </a:buClr>
              <a:buSzPts val="1200"/>
              <a:buFont typeface="IBM Plex Sans Medium"/>
              <a:buNone/>
              <a:defRPr sz="1200">
                <a:solidFill>
                  <a:schemeClr val="accent1"/>
                </a:solidFill>
                <a:latin typeface="IBM Plex Sans Medium"/>
                <a:ea typeface="IBM Plex Sans Medium"/>
                <a:cs typeface="IBM Plex Sans Medium"/>
                <a:sym typeface="IBM Plex Sans Medium"/>
              </a:defRPr>
            </a:lvl9pPr>
          </a:lstStyle>
          <a:p/>
        </p:txBody>
      </p:sp>
      <p:sp>
        <p:nvSpPr>
          <p:cNvPr id="1284" name="Google Shape;1284;p82"/>
          <p:cNvSpPr/>
          <p:nvPr/>
        </p:nvSpPr>
        <p:spPr>
          <a:xfrm flipH="1" rot="-6104187">
            <a:off x="4324040" y="2970795"/>
            <a:ext cx="1541221" cy="4732320"/>
          </a:xfrm>
          <a:prstGeom prst="chord">
            <a:avLst>
              <a:gd fmla="val 4994308" name="adj1"/>
              <a:gd fmla="val 15114049"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85" name="Google Shape;1285;p82"/>
          <p:cNvSpPr/>
          <p:nvPr/>
        </p:nvSpPr>
        <p:spPr>
          <a:xfrm rot="5740201">
            <a:off x="4240558" y="2810912"/>
            <a:ext cx="1433212" cy="5490517"/>
          </a:xfrm>
          <a:prstGeom prst="chord">
            <a:avLst>
              <a:gd fmla="val 5592353" name="adj1"/>
              <a:gd fmla="val 15024063"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286" name="Google Shape;1286;p82"/>
          <p:cNvSpPr txBox="1"/>
          <p:nvPr>
            <p:ph idx="8"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1287" name="Google Shape;1287;p82"/>
          <p:cNvSpPr txBox="1"/>
          <p:nvPr>
            <p:ph idx="1" type="body"/>
          </p:nvPr>
        </p:nvSpPr>
        <p:spPr>
          <a:xfrm>
            <a:off x="1326025"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1288" name="Google Shape;1288;p82"/>
          <p:cNvSpPr txBox="1"/>
          <p:nvPr>
            <p:ph idx="9" type="body"/>
          </p:nvPr>
        </p:nvSpPr>
        <p:spPr>
          <a:xfrm>
            <a:off x="3808863"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800"/>
              </a:spcBef>
              <a:spcAft>
                <a:spcPts val="0"/>
              </a:spcAft>
              <a:buClr>
                <a:schemeClr val="dk1"/>
              </a:buClr>
              <a:buSzPts val="1000"/>
              <a:buFont typeface="Sora"/>
              <a:buChar char="◆"/>
              <a:defRPr sz="1000">
                <a:solidFill>
                  <a:schemeClr val="dk1"/>
                </a:solidFill>
              </a:defRPr>
            </a:lvl2pPr>
            <a:lvl3pPr indent="-292100" lvl="2" marL="1371600">
              <a:spcBef>
                <a:spcPts val="800"/>
              </a:spcBef>
              <a:spcAft>
                <a:spcPts val="0"/>
              </a:spcAft>
              <a:buClr>
                <a:schemeClr val="dk1"/>
              </a:buClr>
              <a:buSzPts val="1000"/>
              <a:buFont typeface="Sora"/>
              <a:buChar char="●"/>
              <a:defRPr sz="1000">
                <a:solidFill>
                  <a:schemeClr val="dk1"/>
                </a:solidFill>
              </a:defRPr>
            </a:lvl3pPr>
            <a:lvl4pPr indent="-292100" lvl="3" marL="1828800">
              <a:spcBef>
                <a:spcPts val="800"/>
              </a:spcBef>
              <a:spcAft>
                <a:spcPts val="0"/>
              </a:spcAft>
              <a:buClr>
                <a:schemeClr val="dk1"/>
              </a:buClr>
              <a:buSzPts val="1000"/>
              <a:buFont typeface="Sora"/>
              <a:buChar char="○"/>
              <a:defRPr sz="1000">
                <a:solidFill>
                  <a:schemeClr val="dk1"/>
                </a:solidFill>
              </a:defRPr>
            </a:lvl4pPr>
            <a:lvl5pPr indent="-292100" lvl="4" marL="2286000">
              <a:spcBef>
                <a:spcPts val="800"/>
              </a:spcBef>
              <a:spcAft>
                <a:spcPts val="0"/>
              </a:spcAft>
              <a:buClr>
                <a:schemeClr val="dk1"/>
              </a:buClr>
              <a:buSzPts val="1000"/>
              <a:buFont typeface="Sora"/>
              <a:buChar char="◆"/>
              <a:defRPr sz="1000">
                <a:solidFill>
                  <a:schemeClr val="dk1"/>
                </a:solidFill>
              </a:defRPr>
            </a:lvl5pPr>
            <a:lvl6pPr indent="-292100" lvl="5" marL="2743200">
              <a:spcBef>
                <a:spcPts val="800"/>
              </a:spcBef>
              <a:spcAft>
                <a:spcPts val="0"/>
              </a:spcAft>
              <a:buClr>
                <a:schemeClr val="dk1"/>
              </a:buClr>
              <a:buSzPts val="1000"/>
              <a:buFont typeface="Sora"/>
              <a:buChar char="●"/>
              <a:defRPr sz="1000">
                <a:solidFill>
                  <a:schemeClr val="dk1"/>
                </a:solidFill>
              </a:defRPr>
            </a:lvl6pPr>
            <a:lvl7pPr indent="-292100" lvl="6" marL="3200400">
              <a:spcBef>
                <a:spcPts val="800"/>
              </a:spcBef>
              <a:spcAft>
                <a:spcPts val="0"/>
              </a:spcAft>
              <a:buClr>
                <a:schemeClr val="dk1"/>
              </a:buClr>
              <a:buSzPts val="1000"/>
              <a:buFont typeface="Sora"/>
              <a:buChar char="○"/>
              <a:defRPr sz="1000">
                <a:solidFill>
                  <a:schemeClr val="dk1"/>
                </a:solidFill>
              </a:defRPr>
            </a:lvl7pPr>
            <a:lvl8pPr indent="-292100" lvl="7" marL="3657600">
              <a:spcBef>
                <a:spcPts val="800"/>
              </a:spcBef>
              <a:spcAft>
                <a:spcPts val="0"/>
              </a:spcAft>
              <a:buClr>
                <a:schemeClr val="dk1"/>
              </a:buClr>
              <a:buSzPts val="1000"/>
              <a:buFont typeface="Sora"/>
              <a:buChar char="◆"/>
              <a:defRPr sz="1000">
                <a:solidFill>
                  <a:schemeClr val="dk1"/>
                </a:solidFill>
              </a:defRPr>
            </a:lvl8pPr>
            <a:lvl9pPr indent="-292100" lvl="8" marL="4114800">
              <a:spcBef>
                <a:spcPts val="800"/>
              </a:spcBef>
              <a:spcAft>
                <a:spcPts val="800"/>
              </a:spcAft>
              <a:buClr>
                <a:schemeClr val="dk1"/>
              </a:buClr>
              <a:buSzPts val="1000"/>
              <a:buFont typeface="Sora"/>
              <a:buChar char="●"/>
              <a:defRPr sz="1000">
                <a:solidFill>
                  <a:schemeClr val="dk1"/>
                </a:solidFill>
              </a:defRPr>
            </a:lvl9pPr>
          </a:lstStyle>
          <a:p/>
        </p:txBody>
      </p:sp>
      <p:sp>
        <p:nvSpPr>
          <p:cNvPr id="1289" name="Google Shape;1289;p82"/>
          <p:cNvSpPr txBox="1"/>
          <p:nvPr>
            <p:ph idx="13" type="body"/>
          </p:nvPr>
        </p:nvSpPr>
        <p:spPr>
          <a:xfrm>
            <a:off x="6291713" y="361505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1290" name="Google Shape;1290;p82"/>
          <p:cNvSpPr txBox="1"/>
          <p:nvPr>
            <p:ph idx="14" type="body"/>
          </p:nvPr>
        </p:nvSpPr>
        <p:spPr>
          <a:xfrm>
            <a:off x="1326025"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1291" name="Google Shape;1291;p82"/>
          <p:cNvSpPr txBox="1"/>
          <p:nvPr>
            <p:ph idx="15" type="body"/>
          </p:nvPr>
        </p:nvSpPr>
        <p:spPr>
          <a:xfrm>
            <a:off x="3808863"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1292" name="Google Shape;1292;p82"/>
          <p:cNvSpPr txBox="1"/>
          <p:nvPr>
            <p:ph idx="16" type="body"/>
          </p:nvPr>
        </p:nvSpPr>
        <p:spPr>
          <a:xfrm>
            <a:off x="6291713" y="2606200"/>
            <a:ext cx="2296500" cy="9999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accent1"/>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1293" name="Google Shape;1293;p82"/>
          <p:cNvSpPr txBox="1"/>
          <p:nvPr>
            <p:ph idx="17" type="body"/>
          </p:nvPr>
        </p:nvSpPr>
        <p:spPr>
          <a:xfrm>
            <a:off x="1326025"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3"/>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1294" name="Google Shape;1294;p82"/>
          <p:cNvSpPr txBox="1"/>
          <p:nvPr>
            <p:ph idx="18" type="body"/>
          </p:nvPr>
        </p:nvSpPr>
        <p:spPr>
          <a:xfrm>
            <a:off x="3808867"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3"/>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1295" name="Google Shape;1295;p82"/>
          <p:cNvSpPr txBox="1"/>
          <p:nvPr>
            <p:ph idx="19" type="body"/>
          </p:nvPr>
        </p:nvSpPr>
        <p:spPr>
          <a:xfrm>
            <a:off x="6291721" y="1524225"/>
            <a:ext cx="2296500" cy="8325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accent3"/>
              </a:buClr>
              <a:buSzPts val="1000"/>
              <a:buFont typeface="Sora"/>
              <a:buChar char="➔"/>
              <a:defRPr sz="1000">
                <a:solidFill>
                  <a:schemeClr val="dk1"/>
                </a:solidFill>
              </a:defRPr>
            </a:lvl1pPr>
            <a:lvl2pPr indent="-292100" lvl="1" marL="914400">
              <a:spcBef>
                <a:spcPts val="0"/>
              </a:spcBef>
              <a:spcAft>
                <a:spcPts val="0"/>
              </a:spcAft>
              <a:buClr>
                <a:schemeClr val="dk1"/>
              </a:buClr>
              <a:buSzPts val="1000"/>
              <a:buFont typeface="Sora"/>
              <a:buChar char="◆"/>
              <a:defRPr sz="1000">
                <a:solidFill>
                  <a:schemeClr val="dk1"/>
                </a:solidFill>
              </a:defRPr>
            </a:lvl2pPr>
            <a:lvl3pPr indent="-292100" lvl="2" marL="1371600">
              <a:spcBef>
                <a:spcPts val="0"/>
              </a:spcBef>
              <a:spcAft>
                <a:spcPts val="0"/>
              </a:spcAft>
              <a:buClr>
                <a:schemeClr val="dk1"/>
              </a:buClr>
              <a:buSzPts val="1000"/>
              <a:buFont typeface="Sora"/>
              <a:buChar char="●"/>
              <a:defRPr sz="1000">
                <a:solidFill>
                  <a:schemeClr val="dk1"/>
                </a:solidFill>
              </a:defRPr>
            </a:lvl3pPr>
            <a:lvl4pPr indent="-292100" lvl="3" marL="1828800">
              <a:spcBef>
                <a:spcPts val="0"/>
              </a:spcBef>
              <a:spcAft>
                <a:spcPts val="0"/>
              </a:spcAft>
              <a:buClr>
                <a:schemeClr val="dk1"/>
              </a:buClr>
              <a:buSzPts val="1000"/>
              <a:buFont typeface="Sora"/>
              <a:buChar char="○"/>
              <a:defRPr sz="1000">
                <a:solidFill>
                  <a:schemeClr val="dk1"/>
                </a:solidFill>
              </a:defRPr>
            </a:lvl4pPr>
            <a:lvl5pPr indent="-292100" lvl="4" marL="2286000">
              <a:spcBef>
                <a:spcPts val="0"/>
              </a:spcBef>
              <a:spcAft>
                <a:spcPts val="0"/>
              </a:spcAft>
              <a:buClr>
                <a:schemeClr val="dk1"/>
              </a:buClr>
              <a:buSzPts val="1000"/>
              <a:buFont typeface="Sora"/>
              <a:buChar char="◆"/>
              <a:defRPr sz="1000">
                <a:solidFill>
                  <a:schemeClr val="dk1"/>
                </a:solidFill>
              </a:defRPr>
            </a:lvl5pPr>
            <a:lvl6pPr indent="-292100" lvl="5" marL="2743200">
              <a:spcBef>
                <a:spcPts val="0"/>
              </a:spcBef>
              <a:spcAft>
                <a:spcPts val="0"/>
              </a:spcAft>
              <a:buClr>
                <a:schemeClr val="dk1"/>
              </a:buClr>
              <a:buSzPts val="1000"/>
              <a:buFont typeface="Sora"/>
              <a:buChar char="●"/>
              <a:defRPr sz="1000">
                <a:solidFill>
                  <a:schemeClr val="dk1"/>
                </a:solidFill>
              </a:defRPr>
            </a:lvl6pPr>
            <a:lvl7pPr indent="-292100" lvl="6" marL="3200400">
              <a:spcBef>
                <a:spcPts val="0"/>
              </a:spcBef>
              <a:spcAft>
                <a:spcPts val="0"/>
              </a:spcAft>
              <a:buClr>
                <a:schemeClr val="dk1"/>
              </a:buClr>
              <a:buSzPts val="1000"/>
              <a:buFont typeface="Sora"/>
              <a:buChar char="○"/>
              <a:defRPr sz="1000">
                <a:solidFill>
                  <a:schemeClr val="dk1"/>
                </a:solidFill>
              </a:defRPr>
            </a:lvl7pPr>
            <a:lvl8pPr indent="-292100" lvl="7" marL="3657600">
              <a:spcBef>
                <a:spcPts val="0"/>
              </a:spcBef>
              <a:spcAft>
                <a:spcPts val="0"/>
              </a:spcAft>
              <a:buClr>
                <a:schemeClr val="dk1"/>
              </a:buClr>
              <a:buSzPts val="1000"/>
              <a:buFont typeface="Sora"/>
              <a:buChar char="◆"/>
              <a:defRPr sz="1000">
                <a:solidFill>
                  <a:schemeClr val="dk1"/>
                </a:solidFill>
              </a:defRPr>
            </a:lvl8pPr>
            <a:lvl9pPr indent="-292100" lvl="8" marL="4114800">
              <a:spcBef>
                <a:spcPts val="0"/>
              </a:spcBef>
              <a:spcAft>
                <a:spcPts val="0"/>
              </a:spcAft>
              <a:buClr>
                <a:schemeClr val="dk1"/>
              </a:buClr>
              <a:buSzPts val="1000"/>
              <a:buFont typeface="Sora"/>
              <a:buChar char="●"/>
              <a:defRPr sz="1000">
                <a:solidFill>
                  <a:schemeClr val="dk1"/>
                </a:solidFill>
              </a:defRPr>
            </a:lvl9pPr>
          </a:lstStyle>
          <a:p/>
        </p:txBody>
      </p:sp>
      <p:sp>
        <p:nvSpPr>
          <p:cNvPr id="1296" name="Google Shape;1296;p82"/>
          <p:cNvSpPr txBox="1"/>
          <p:nvPr>
            <p:ph idx="20"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two bodies">
  <p:cSld name="BLANK_1_1_1_1_1_1_1_1_1_1_3_2">
    <p:bg>
      <p:bgPr>
        <a:solidFill>
          <a:schemeClr val="lt1"/>
        </a:solidFill>
      </p:bgPr>
    </p:bg>
    <p:spTree>
      <p:nvGrpSpPr>
        <p:cNvPr id="1297" name="Shape 1297"/>
        <p:cNvGrpSpPr/>
        <p:nvPr/>
      </p:nvGrpSpPr>
      <p:grpSpPr>
        <a:xfrm>
          <a:off x="0" y="0"/>
          <a:ext cx="0" cy="0"/>
          <a:chOff x="0" y="0"/>
          <a:chExt cx="0" cy="0"/>
        </a:xfrm>
      </p:grpSpPr>
      <p:sp>
        <p:nvSpPr>
          <p:cNvPr id="1298" name="Google Shape;1298;p83"/>
          <p:cNvSpPr/>
          <p:nvPr/>
        </p:nvSpPr>
        <p:spPr>
          <a:xfrm flipH="1" rot="-5400000">
            <a:off x="1263236" y="2706539"/>
            <a:ext cx="1173845" cy="3700317"/>
          </a:xfrm>
          <a:custGeom>
            <a:rect b="b" l="l" r="r" t="t"/>
            <a:pathLst>
              <a:path extrusionOk="0" fill="none" h="93762" w="39886">
                <a:moveTo>
                  <a:pt x="39886" y="0"/>
                </a:moveTo>
                <a:lnTo>
                  <a:pt x="7330" y="0"/>
                </a:lnTo>
                <a:lnTo>
                  <a:pt x="7330" y="0"/>
                </a:lnTo>
                <a:lnTo>
                  <a:pt x="6362" y="3051"/>
                </a:lnTo>
                <a:lnTo>
                  <a:pt x="5470" y="6176"/>
                </a:lnTo>
                <a:lnTo>
                  <a:pt x="4614" y="9413"/>
                </a:lnTo>
                <a:lnTo>
                  <a:pt x="3832" y="12725"/>
                </a:lnTo>
                <a:lnTo>
                  <a:pt x="3088" y="16148"/>
                </a:lnTo>
                <a:lnTo>
                  <a:pt x="2456" y="19608"/>
                </a:lnTo>
                <a:lnTo>
                  <a:pt x="1860" y="23143"/>
                </a:lnTo>
                <a:lnTo>
                  <a:pt x="1340" y="26715"/>
                </a:lnTo>
                <a:lnTo>
                  <a:pt x="1340" y="26715"/>
                </a:lnTo>
                <a:lnTo>
                  <a:pt x="930" y="29989"/>
                </a:lnTo>
                <a:lnTo>
                  <a:pt x="633" y="33263"/>
                </a:lnTo>
                <a:lnTo>
                  <a:pt x="372" y="36463"/>
                </a:lnTo>
                <a:lnTo>
                  <a:pt x="186" y="39625"/>
                </a:lnTo>
                <a:lnTo>
                  <a:pt x="37" y="42714"/>
                </a:lnTo>
                <a:lnTo>
                  <a:pt x="0" y="45802"/>
                </a:lnTo>
                <a:lnTo>
                  <a:pt x="0" y="48778"/>
                </a:lnTo>
                <a:lnTo>
                  <a:pt x="112" y="51755"/>
                </a:lnTo>
                <a:lnTo>
                  <a:pt x="223" y="54620"/>
                </a:lnTo>
                <a:lnTo>
                  <a:pt x="447" y="57448"/>
                </a:lnTo>
                <a:lnTo>
                  <a:pt x="707" y="60201"/>
                </a:lnTo>
                <a:lnTo>
                  <a:pt x="1042" y="62843"/>
                </a:lnTo>
                <a:lnTo>
                  <a:pt x="1414" y="65447"/>
                </a:lnTo>
                <a:lnTo>
                  <a:pt x="1860" y="67940"/>
                </a:lnTo>
                <a:lnTo>
                  <a:pt x="2381" y="70358"/>
                </a:lnTo>
                <a:lnTo>
                  <a:pt x="2939" y="72665"/>
                </a:lnTo>
                <a:lnTo>
                  <a:pt x="3535" y="74898"/>
                </a:lnTo>
                <a:lnTo>
                  <a:pt x="4204" y="77018"/>
                </a:lnTo>
                <a:lnTo>
                  <a:pt x="4949" y="79028"/>
                </a:lnTo>
                <a:lnTo>
                  <a:pt x="5321" y="79995"/>
                </a:lnTo>
                <a:lnTo>
                  <a:pt x="5693" y="80925"/>
                </a:lnTo>
                <a:lnTo>
                  <a:pt x="6102" y="81855"/>
                </a:lnTo>
                <a:lnTo>
                  <a:pt x="6549" y="82748"/>
                </a:lnTo>
                <a:lnTo>
                  <a:pt x="6958" y="83567"/>
                </a:lnTo>
                <a:lnTo>
                  <a:pt x="7404" y="84385"/>
                </a:lnTo>
                <a:lnTo>
                  <a:pt x="7851" y="85204"/>
                </a:lnTo>
                <a:lnTo>
                  <a:pt x="8334" y="85948"/>
                </a:lnTo>
                <a:lnTo>
                  <a:pt x="8818" y="86692"/>
                </a:lnTo>
                <a:lnTo>
                  <a:pt x="9302" y="87362"/>
                </a:lnTo>
                <a:lnTo>
                  <a:pt x="9786" y="88032"/>
                </a:lnTo>
                <a:lnTo>
                  <a:pt x="10306" y="88664"/>
                </a:lnTo>
                <a:lnTo>
                  <a:pt x="10827" y="89259"/>
                </a:lnTo>
                <a:lnTo>
                  <a:pt x="11385" y="89818"/>
                </a:lnTo>
                <a:lnTo>
                  <a:pt x="11906" y="90338"/>
                </a:lnTo>
                <a:lnTo>
                  <a:pt x="12464" y="90822"/>
                </a:lnTo>
                <a:lnTo>
                  <a:pt x="13060" y="91306"/>
                </a:lnTo>
                <a:lnTo>
                  <a:pt x="13618" y="91715"/>
                </a:lnTo>
                <a:lnTo>
                  <a:pt x="14213" y="92087"/>
                </a:lnTo>
                <a:lnTo>
                  <a:pt x="14808" y="92422"/>
                </a:lnTo>
                <a:lnTo>
                  <a:pt x="15404" y="92757"/>
                </a:lnTo>
                <a:lnTo>
                  <a:pt x="16036" y="93017"/>
                </a:lnTo>
                <a:lnTo>
                  <a:pt x="16669" y="93241"/>
                </a:lnTo>
                <a:lnTo>
                  <a:pt x="17301" y="93427"/>
                </a:lnTo>
                <a:lnTo>
                  <a:pt x="17971" y="93575"/>
                </a:lnTo>
                <a:lnTo>
                  <a:pt x="18604" y="93687"/>
                </a:lnTo>
                <a:lnTo>
                  <a:pt x="18604" y="93687"/>
                </a:lnTo>
                <a:lnTo>
                  <a:pt x="19311" y="93762"/>
                </a:lnTo>
                <a:lnTo>
                  <a:pt x="20017" y="93762"/>
                </a:lnTo>
                <a:lnTo>
                  <a:pt x="20017" y="93762"/>
                </a:lnTo>
                <a:lnTo>
                  <a:pt x="20650" y="93762"/>
                </a:lnTo>
                <a:lnTo>
                  <a:pt x="21320" y="93687"/>
                </a:lnTo>
                <a:lnTo>
                  <a:pt x="21952" y="93613"/>
                </a:lnTo>
                <a:lnTo>
                  <a:pt x="22622" y="93464"/>
                </a:lnTo>
                <a:lnTo>
                  <a:pt x="23254" y="93315"/>
                </a:lnTo>
                <a:lnTo>
                  <a:pt x="23924" y="93092"/>
                </a:lnTo>
                <a:lnTo>
                  <a:pt x="24557" y="92831"/>
                </a:lnTo>
                <a:lnTo>
                  <a:pt x="25189" y="92571"/>
                </a:lnTo>
                <a:lnTo>
                  <a:pt x="25859" y="92236"/>
                </a:lnTo>
                <a:lnTo>
                  <a:pt x="26491" y="91901"/>
                </a:lnTo>
                <a:lnTo>
                  <a:pt x="27124" y="91529"/>
                </a:lnTo>
                <a:lnTo>
                  <a:pt x="27794" y="91083"/>
                </a:lnTo>
                <a:lnTo>
                  <a:pt x="28426" y="90636"/>
                </a:lnTo>
                <a:lnTo>
                  <a:pt x="29059" y="90152"/>
                </a:lnTo>
                <a:lnTo>
                  <a:pt x="29691" y="89632"/>
                </a:lnTo>
                <a:lnTo>
                  <a:pt x="30324" y="89073"/>
                </a:lnTo>
                <a:lnTo>
                  <a:pt x="30956" y="88515"/>
                </a:lnTo>
                <a:lnTo>
                  <a:pt x="31589" y="87883"/>
                </a:lnTo>
                <a:lnTo>
                  <a:pt x="32221" y="87250"/>
                </a:lnTo>
                <a:lnTo>
                  <a:pt x="32817" y="86581"/>
                </a:lnTo>
                <a:lnTo>
                  <a:pt x="33449" y="85874"/>
                </a:lnTo>
                <a:lnTo>
                  <a:pt x="34045" y="85129"/>
                </a:lnTo>
                <a:lnTo>
                  <a:pt x="35272" y="83567"/>
                </a:lnTo>
                <a:lnTo>
                  <a:pt x="36463" y="81892"/>
                </a:lnTo>
                <a:lnTo>
                  <a:pt x="37616" y="80107"/>
                </a:lnTo>
                <a:lnTo>
                  <a:pt x="38770" y="78209"/>
                </a:lnTo>
                <a:lnTo>
                  <a:pt x="39886" y="76200"/>
                </a:lnTo>
                <a:lnTo>
                  <a:pt x="39886" y="0"/>
                </a:lnTo>
                <a:lnTo>
                  <a:pt x="39886" y="0"/>
                </a:lnTo>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299" name="Google Shape;1299;p83"/>
          <p:cNvSpPr/>
          <p:nvPr/>
        </p:nvSpPr>
        <p:spPr>
          <a:xfrm flipH="1">
            <a:off x="228605" y="3621311"/>
            <a:ext cx="3534079" cy="1522191"/>
          </a:xfrm>
          <a:custGeom>
            <a:rect b="b" l="l" r="r" t="t"/>
            <a:pathLst>
              <a:path extrusionOk="0" h="47273" w="109754">
                <a:moveTo>
                  <a:pt x="93188" y="0"/>
                </a:moveTo>
                <a:lnTo>
                  <a:pt x="91918" y="29"/>
                </a:lnTo>
                <a:lnTo>
                  <a:pt x="90619" y="87"/>
                </a:lnTo>
                <a:lnTo>
                  <a:pt x="89292" y="144"/>
                </a:lnTo>
                <a:lnTo>
                  <a:pt x="87906" y="260"/>
                </a:lnTo>
                <a:lnTo>
                  <a:pt x="86521" y="404"/>
                </a:lnTo>
                <a:lnTo>
                  <a:pt x="85107" y="606"/>
                </a:lnTo>
                <a:lnTo>
                  <a:pt x="83664" y="808"/>
                </a:lnTo>
                <a:lnTo>
                  <a:pt x="82163" y="1039"/>
                </a:lnTo>
                <a:lnTo>
                  <a:pt x="80663" y="1328"/>
                </a:lnTo>
                <a:lnTo>
                  <a:pt x="79162" y="1616"/>
                </a:lnTo>
                <a:lnTo>
                  <a:pt x="77604" y="1963"/>
                </a:lnTo>
                <a:lnTo>
                  <a:pt x="76045" y="2309"/>
                </a:lnTo>
                <a:lnTo>
                  <a:pt x="74458" y="2713"/>
                </a:lnTo>
                <a:lnTo>
                  <a:pt x="72842" y="3146"/>
                </a:lnTo>
                <a:lnTo>
                  <a:pt x="71226" y="3579"/>
                </a:lnTo>
                <a:lnTo>
                  <a:pt x="69581" y="4069"/>
                </a:lnTo>
                <a:lnTo>
                  <a:pt x="67907" y="4560"/>
                </a:lnTo>
                <a:lnTo>
                  <a:pt x="66233" y="5108"/>
                </a:lnTo>
                <a:lnTo>
                  <a:pt x="64559" y="5657"/>
                </a:lnTo>
                <a:lnTo>
                  <a:pt x="62856" y="6263"/>
                </a:lnTo>
                <a:lnTo>
                  <a:pt x="61154" y="6869"/>
                </a:lnTo>
                <a:lnTo>
                  <a:pt x="59422" y="7504"/>
                </a:lnTo>
                <a:lnTo>
                  <a:pt x="57690" y="8167"/>
                </a:lnTo>
                <a:lnTo>
                  <a:pt x="55959" y="8860"/>
                </a:lnTo>
                <a:lnTo>
                  <a:pt x="54227" y="9582"/>
                </a:lnTo>
                <a:lnTo>
                  <a:pt x="52467" y="10332"/>
                </a:lnTo>
                <a:lnTo>
                  <a:pt x="50735" y="11082"/>
                </a:lnTo>
                <a:lnTo>
                  <a:pt x="48975" y="11890"/>
                </a:lnTo>
                <a:lnTo>
                  <a:pt x="47214" y="12698"/>
                </a:lnTo>
                <a:lnTo>
                  <a:pt x="45454" y="13535"/>
                </a:lnTo>
                <a:lnTo>
                  <a:pt x="43694" y="14401"/>
                </a:lnTo>
                <a:lnTo>
                  <a:pt x="41933" y="15296"/>
                </a:lnTo>
                <a:lnTo>
                  <a:pt x="40230" y="16190"/>
                </a:lnTo>
                <a:lnTo>
                  <a:pt x="38528" y="17085"/>
                </a:lnTo>
                <a:lnTo>
                  <a:pt x="36825" y="18009"/>
                </a:lnTo>
                <a:lnTo>
                  <a:pt x="35122" y="18961"/>
                </a:lnTo>
                <a:lnTo>
                  <a:pt x="33477" y="19913"/>
                </a:lnTo>
                <a:lnTo>
                  <a:pt x="31832" y="20895"/>
                </a:lnTo>
                <a:lnTo>
                  <a:pt x="30187" y="21876"/>
                </a:lnTo>
                <a:lnTo>
                  <a:pt x="28600" y="22857"/>
                </a:lnTo>
                <a:lnTo>
                  <a:pt x="27013" y="23867"/>
                </a:lnTo>
                <a:lnTo>
                  <a:pt x="25454" y="24877"/>
                </a:lnTo>
                <a:lnTo>
                  <a:pt x="23925" y="25887"/>
                </a:lnTo>
                <a:lnTo>
                  <a:pt x="22395" y="26926"/>
                </a:lnTo>
                <a:lnTo>
                  <a:pt x="20923" y="27965"/>
                </a:lnTo>
                <a:lnTo>
                  <a:pt x="19480" y="29004"/>
                </a:lnTo>
                <a:lnTo>
                  <a:pt x="18037" y="30072"/>
                </a:lnTo>
                <a:lnTo>
                  <a:pt x="16652" y="31111"/>
                </a:lnTo>
                <a:lnTo>
                  <a:pt x="15354" y="32150"/>
                </a:lnTo>
                <a:lnTo>
                  <a:pt x="14084" y="33160"/>
                </a:lnTo>
                <a:lnTo>
                  <a:pt x="12843" y="34199"/>
                </a:lnTo>
                <a:lnTo>
                  <a:pt x="11631" y="35209"/>
                </a:lnTo>
                <a:lnTo>
                  <a:pt x="10447" y="36248"/>
                </a:lnTo>
                <a:lnTo>
                  <a:pt x="9293" y="37258"/>
                </a:lnTo>
                <a:lnTo>
                  <a:pt x="8196" y="38297"/>
                </a:lnTo>
                <a:lnTo>
                  <a:pt x="7129" y="39307"/>
                </a:lnTo>
                <a:lnTo>
                  <a:pt x="6090" y="40317"/>
                </a:lnTo>
                <a:lnTo>
                  <a:pt x="5108" y="41327"/>
                </a:lnTo>
                <a:lnTo>
                  <a:pt x="4156" y="42337"/>
                </a:lnTo>
                <a:lnTo>
                  <a:pt x="3233" y="43347"/>
                </a:lnTo>
                <a:lnTo>
                  <a:pt x="2367" y="44357"/>
                </a:lnTo>
                <a:lnTo>
                  <a:pt x="1530" y="45339"/>
                </a:lnTo>
                <a:lnTo>
                  <a:pt x="751" y="46320"/>
                </a:lnTo>
                <a:lnTo>
                  <a:pt x="0" y="47272"/>
                </a:lnTo>
                <a:lnTo>
                  <a:pt x="76016" y="47272"/>
                </a:lnTo>
                <a:lnTo>
                  <a:pt x="78152" y="45916"/>
                </a:lnTo>
                <a:lnTo>
                  <a:pt x="80230" y="44531"/>
                </a:lnTo>
                <a:lnTo>
                  <a:pt x="82250" y="43145"/>
                </a:lnTo>
                <a:lnTo>
                  <a:pt x="84241" y="41731"/>
                </a:lnTo>
                <a:lnTo>
                  <a:pt x="86146" y="40317"/>
                </a:lnTo>
                <a:lnTo>
                  <a:pt x="88022" y="38903"/>
                </a:lnTo>
                <a:lnTo>
                  <a:pt x="89840" y="37460"/>
                </a:lnTo>
                <a:lnTo>
                  <a:pt x="91572" y="36046"/>
                </a:lnTo>
                <a:lnTo>
                  <a:pt x="93245" y="34603"/>
                </a:lnTo>
                <a:lnTo>
                  <a:pt x="94862" y="33160"/>
                </a:lnTo>
                <a:lnTo>
                  <a:pt x="96420" y="31717"/>
                </a:lnTo>
                <a:lnTo>
                  <a:pt x="97892" y="30303"/>
                </a:lnTo>
                <a:lnTo>
                  <a:pt x="99277" y="28860"/>
                </a:lnTo>
                <a:lnTo>
                  <a:pt x="100605" y="27446"/>
                </a:lnTo>
                <a:lnTo>
                  <a:pt x="101846" y="26060"/>
                </a:lnTo>
                <a:lnTo>
                  <a:pt x="103000" y="24646"/>
                </a:lnTo>
                <a:lnTo>
                  <a:pt x="104068" y="23290"/>
                </a:lnTo>
                <a:lnTo>
                  <a:pt x="105049" y="21934"/>
                </a:lnTo>
                <a:lnTo>
                  <a:pt x="105944" y="20606"/>
                </a:lnTo>
                <a:lnTo>
                  <a:pt x="106752" y="19307"/>
                </a:lnTo>
                <a:lnTo>
                  <a:pt x="107444" y="18037"/>
                </a:lnTo>
                <a:lnTo>
                  <a:pt x="107791" y="17431"/>
                </a:lnTo>
                <a:lnTo>
                  <a:pt x="108079" y="16796"/>
                </a:lnTo>
                <a:lnTo>
                  <a:pt x="108339" y="16190"/>
                </a:lnTo>
                <a:lnTo>
                  <a:pt x="108599" y="15584"/>
                </a:lnTo>
                <a:lnTo>
                  <a:pt x="108830" y="15007"/>
                </a:lnTo>
                <a:lnTo>
                  <a:pt x="109032" y="14401"/>
                </a:lnTo>
                <a:lnTo>
                  <a:pt x="109205" y="13824"/>
                </a:lnTo>
                <a:lnTo>
                  <a:pt x="109349" y="13218"/>
                </a:lnTo>
                <a:lnTo>
                  <a:pt x="109493" y="12670"/>
                </a:lnTo>
                <a:lnTo>
                  <a:pt x="109609" y="12092"/>
                </a:lnTo>
                <a:lnTo>
                  <a:pt x="109667" y="11544"/>
                </a:lnTo>
                <a:lnTo>
                  <a:pt x="109724" y="10996"/>
                </a:lnTo>
                <a:lnTo>
                  <a:pt x="109753" y="10447"/>
                </a:lnTo>
                <a:lnTo>
                  <a:pt x="109753" y="9928"/>
                </a:lnTo>
                <a:lnTo>
                  <a:pt x="109753" y="9437"/>
                </a:lnTo>
                <a:lnTo>
                  <a:pt x="109695" y="8918"/>
                </a:lnTo>
                <a:lnTo>
                  <a:pt x="109609" y="8427"/>
                </a:lnTo>
                <a:lnTo>
                  <a:pt x="109522" y="7965"/>
                </a:lnTo>
                <a:lnTo>
                  <a:pt x="109378" y="7504"/>
                </a:lnTo>
                <a:lnTo>
                  <a:pt x="109234" y="7042"/>
                </a:lnTo>
                <a:lnTo>
                  <a:pt x="109060" y="6609"/>
                </a:lnTo>
                <a:lnTo>
                  <a:pt x="108858" y="6176"/>
                </a:lnTo>
                <a:lnTo>
                  <a:pt x="108656" y="5801"/>
                </a:lnTo>
                <a:lnTo>
                  <a:pt x="108426" y="5426"/>
                </a:lnTo>
                <a:lnTo>
                  <a:pt x="108195" y="5079"/>
                </a:lnTo>
                <a:lnTo>
                  <a:pt x="107935" y="4733"/>
                </a:lnTo>
                <a:lnTo>
                  <a:pt x="107646" y="4416"/>
                </a:lnTo>
                <a:lnTo>
                  <a:pt x="107358" y="4098"/>
                </a:lnTo>
                <a:lnTo>
                  <a:pt x="107011" y="3810"/>
                </a:lnTo>
                <a:lnTo>
                  <a:pt x="106694" y="3492"/>
                </a:lnTo>
                <a:lnTo>
                  <a:pt x="106319" y="3232"/>
                </a:lnTo>
                <a:lnTo>
                  <a:pt x="105944" y="2944"/>
                </a:lnTo>
                <a:lnTo>
                  <a:pt x="105568" y="2684"/>
                </a:lnTo>
                <a:lnTo>
                  <a:pt x="105164" y="2453"/>
                </a:lnTo>
                <a:lnTo>
                  <a:pt x="104732" y="2222"/>
                </a:lnTo>
                <a:lnTo>
                  <a:pt x="104270" y="1991"/>
                </a:lnTo>
                <a:lnTo>
                  <a:pt x="103808" y="1789"/>
                </a:lnTo>
                <a:lnTo>
                  <a:pt x="103317" y="1587"/>
                </a:lnTo>
                <a:lnTo>
                  <a:pt x="102307" y="1212"/>
                </a:lnTo>
                <a:lnTo>
                  <a:pt x="101211" y="895"/>
                </a:lnTo>
                <a:lnTo>
                  <a:pt x="100027" y="635"/>
                </a:lnTo>
                <a:lnTo>
                  <a:pt x="98815" y="404"/>
                </a:lnTo>
                <a:lnTo>
                  <a:pt x="97517" y="231"/>
                </a:lnTo>
                <a:lnTo>
                  <a:pt x="96131" y="116"/>
                </a:lnTo>
                <a:lnTo>
                  <a:pt x="94688" y="29"/>
                </a:lnTo>
                <a:lnTo>
                  <a:pt x="93188" y="0"/>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300" name="Google Shape;1300;p83"/>
          <p:cNvSpPr/>
          <p:nvPr/>
        </p:nvSpPr>
        <p:spPr>
          <a:xfrm flipH="1">
            <a:off x="234700" y="1635550"/>
            <a:ext cx="3321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1301" name="Google Shape;1301;p83"/>
          <p:cNvGrpSpPr/>
          <p:nvPr/>
        </p:nvGrpSpPr>
        <p:grpSpPr>
          <a:xfrm flipH="1">
            <a:off x="7293000" y="0"/>
            <a:ext cx="1851000" cy="1225325"/>
            <a:chOff x="461225" y="3875100"/>
            <a:chExt cx="1851000" cy="1225325"/>
          </a:xfrm>
        </p:grpSpPr>
        <p:grpSp>
          <p:nvGrpSpPr>
            <p:cNvPr id="1302" name="Google Shape;1302;p83"/>
            <p:cNvGrpSpPr/>
            <p:nvPr/>
          </p:nvGrpSpPr>
          <p:grpSpPr>
            <a:xfrm>
              <a:off x="461225" y="3875100"/>
              <a:ext cx="1851000" cy="114600"/>
              <a:chOff x="461225" y="3504775"/>
              <a:chExt cx="1851000" cy="114600"/>
            </a:xfrm>
          </p:grpSpPr>
          <p:sp>
            <p:nvSpPr>
              <p:cNvPr id="1303" name="Google Shape;1303;p83"/>
              <p:cNvSpPr/>
              <p:nvPr/>
            </p:nvSpPr>
            <p:spPr>
              <a:xfrm>
                <a:off x="4612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04" name="Google Shape;1304;p83"/>
              <p:cNvSpPr/>
              <p:nvPr/>
            </p:nvSpPr>
            <p:spPr>
              <a:xfrm>
                <a:off x="8314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05" name="Google Shape;1305;p83"/>
              <p:cNvSpPr/>
              <p:nvPr/>
            </p:nvSpPr>
            <p:spPr>
              <a:xfrm>
                <a:off x="12016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06" name="Google Shape;1306;p83"/>
              <p:cNvSpPr/>
              <p:nvPr/>
            </p:nvSpPr>
            <p:spPr>
              <a:xfrm>
                <a:off x="15718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07" name="Google Shape;1307;p83"/>
              <p:cNvSpPr/>
              <p:nvPr/>
            </p:nvSpPr>
            <p:spPr>
              <a:xfrm>
                <a:off x="1942025" y="3504775"/>
                <a:ext cx="370200" cy="114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308" name="Google Shape;1308;p83"/>
            <p:cNvGrpSpPr/>
            <p:nvPr/>
          </p:nvGrpSpPr>
          <p:grpSpPr>
            <a:xfrm>
              <a:off x="461225" y="3989700"/>
              <a:ext cx="1480800" cy="1110725"/>
              <a:chOff x="461225" y="3249175"/>
              <a:chExt cx="1480800" cy="1110725"/>
            </a:xfrm>
          </p:grpSpPr>
          <p:sp>
            <p:nvSpPr>
              <p:cNvPr id="1309" name="Google Shape;1309;p83"/>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10" name="Google Shape;1310;p83"/>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11" name="Google Shape;1311;p83"/>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12" name="Google Shape;1312;p83"/>
              <p:cNvSpPr/>
              <p:nvPr/>
            </p:nvSpPr>
            <p:spPr>
              <a:xfrm>
                <a:off x="1201625" y="398970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313" name="Google Shape;1313;p83"/>
            <p:cNvGrpSpPr/>
            <p:nvPr/>
          </p:nvGrpSpPr>
          <p:grpSpPr>
            <a:xfrm>
              <a:off x="831425" y="4360025"/>
              <a:ext cx="1480800" cy="370200"/>
              <a:chOff x="831425" y="3249175"/>
              <a:chExt cx="1480800" cy="370200"/>
            </a:xfrm>
          </p:grpSpPr>
          <p:sp>
            <p:nvSpPr>
              <p:cNvPr id="1314" name="Google Shape;1314;p83"/>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15" name="Google Shape;1315;p83"/>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16" name="Google Shape;1316;p83"/>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17" name="Google Shape;1317;p83"/>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318" name="Google Shape;1318;p83"/>
          <p:cNvSpPr txBox="1"/>
          <p:nvPr>
            <p:ph type="title"/>
          </p:nvPr>
        </p:nvSpPr>
        <p:spPr>
          <a:xfrm>
            <a:off x="3822450" y="1287875"/>
            <a:ext cx="4295400" cy="277200"/>
          </a:xfrm>
          <a:prstGeom prst="rect">
            <a:avLst/>
          </a:prstGeom>
        </p:spPr>
        <p:txBody>
          <a:bodyPr anchorCtr="0" anchor="t" bIns="91425" lIns="0" spcFirstLastPara="1" rIns="0" wrap="square" tIns="91425">
            <a:noAutofit/>
          </a:bodyPr>
          <a:lstStyle>
            <a:lvl1pPr lvl="0">
              <a:spcBef>
                <a:spcPts val="0"/>
              </a:spcBef>
              <a:spcAft>
                <a:spcPts val="0"/>
              </a:spcAft>
              <a:buClr>
                <a:schemeClr val="dk2"/>
              </a:buClr>
              <a:buSzPts val="1200"/>
              <a:buFont typeface="Sora Medium"/>
              <a:buNone/>
              <a:defRPr sz="1200">
                <a:solidFill>
                  <a:schemeClr val="dk2"/>
                </a:solidFill>
                <a:latin typeface="Sora Medium"/>
                <a:ea typeface="Sora Medium"/>
                <a:cs typeface="Sora Medium"/>
                <a:sym typeface="Sora Medium"/>
              </a:defRPr>
            </a:lvl1pPr>
            <a:lvl2pPr lvl="1">
              <a:spcBef>
                <a:spcPts val="0"/>
              </a:spcBef>
              <a:spcAft>
                <a:spcPts val="0"/>
              </a:spcAft>
              <a:buClr>
                <a:schemeClr val="dk2"/>
              </a:buClr>
              <a:buSzPts val="1200"/>
              <a:buFont typeface="Sora"/>
              <a:buNone/>
              <a:defRPr sz="1200">
                <a:solidFill>
                  <a:schemeClr val="dk2"/>
                </a:solidFill>
                <a:latin typeface="Sora"/>
                <a:ea typeface="Sora"/>
                <a:cs typeface="Sora"/>
                <a:sym typeface="Sora"/>
              </a:defRPr>
            </a:lvl2pPr>
            <a:lvl3pPr lvl="2">
              <a:spcBef>
                <a:spcPts val="0"/>
              </a:spcBef>
              <a:spcAft>
                <a:spcPts val="0"/>
              </a:spcAft>
              <a:buClr>
                <a:schemeClr val="dk2"/>
              </a:buClr>
              <a:buSzPts val="1200"/>
              <a:buFont typeface="Sora"/>
              <a:buNone/>
              <a:defRPr sz="1200">
                <a:solidFill>
                  <a:schemeClr val="dk2"/>
                </a:solidFill>
                <a:latin typeface="Sora"/>
                <a:ea typeface="Sora"/>
                <a:cs typeface="Sora"/>
                <a:sym typeface="Sora"/>
              </a:defRPr>
            </a:lvl3pPr>
            <a:lvl4pPr lvl="3">
              <a:spcBef>
                <a:spcPts val="0"/>
              </a:spcBef>
              <a:spcAft>
                <a:spcPts val="0"/>
              </a:spcAft>
              <a:buClr>
                <a:schemeClr val="dk2"/>
              </a:buClr>
              <a:buSzPts val="1200"/>
              <a:buFont typeface="Sora"/>
              <a:buNone/>
              <a:defRPr sz="1200">
                <a:solidFill>
                  <a:schemeClr val="dk2"/>
                </a:solidFill>
                <a:latin typeface="Sora"/>
                <a:ea typeface="Sora"/>
                <a:cs typeface="Sora"/>
                <a:sym typeface="Sora"/>
              </a:defRPr>
            </a:lvl4pPr>
            <a:lvl5pPr lvl="4">
              <a:spcBef>
                <a:spcPts val="0"/>
              </a:spcBef>
              <a:spcAft>
                <a:spcPts val="0"/>
              </a:spcAft>
              <a:buClr>
                <a:schemeClr val="dk2"/>
              </a:buClr>
              <a:buSzPts val="1200"/>
              <a:buFont typeface="Sora"/>
              <a:buNone/>
              <a:defRPr sz="1200">
                <a:solidFill>
                  <a:schemeClr val="dk2"/>
                </a:solidFill>
                <a:latin typeface="Sora"/>
                <a:ea typeface="Sora"/>
                <a:cs typeface="Sora"/>
                <a:sym typeface="Sora"/>
              </a:defRPr>
            </a:lvl5pPr>
            <a:lvl6pPr lvl="5">
              <a:spcBef>
                <a:spcPts val="0"/>
              </a:spcBef>
              <a:spcAft>
                <a:spcPts val="0"/>
              </a:spcAft>
              <a:buClr>
                <a:schemeClr val="dk2"/>
              </a:buClr>
              <a:buSzPts val="1200"/>
              <a:buFont typeface="Sora"/>
              <a:buNone/>
              <a:defRPr sz="1200">
                <a:solidFill>
                  <a:schemeClr val="dk2"/>
                </a:solidFill>
                <a:latin typeface="Sora"/>
                <a:ea typeface="Sora"/>
                <a:cs typeface="Sora"/>
                <a:sym typeface="Sora"/>
              </a:defRPr>
            </a:lvl6pPr>
            <a:lvl7pPr lvl="6">
              <a:spcBef>
                <a:spcPts val="0"/>
              </a:spcBef>
              <a:spcAft>
                <a:spcPts val="0"/>
              </a:spcAft>
              <a:buClr>
                <a:schemeClr val="dk2"/>
              </a:buClr>
              <a:buSzPts val="1200"/>
              <a:buFont typeface="Sora"/>
              <a:buNone/>
              <a:defRPr sz="1200">
                <a:solidFill>
                  <a:schemeClr val="dk2"/>
                </a:solidFill>
                <a:latin typeface="Sora"/>
                <a:ea typeface="Sora"/>
                <a:cs typeface="Sora"/>
                <a:sym typeface="Sora"/>
              </a:defRPr>
            </a:lvl7pPr>
            <a:lvl8pPr lvl="7">
              <a:spcBef>
                <a:spcPts val="0"/>
              </a:spcBef>
              <a:spcAft>
                <a:spcPts val="0"/>
              </a:spcAft>
              <a:buClr>
                <a:schemeClr val="dk2"/>
              </a:buClr>
              <a:buSzPts val="1200"/>
              <a:buFont typeface="Sora"/>
              <a:buNone/>
              <a:defRPr sz="1200">
                <a:solidFill>
                  <a:schemeClr val="dk2"/>
                </a:solidFill>
                <a:latin typeface="Sora"/>
                <a:ea typeface="Sora"/>
                <a:cs typeface="Sora"/>
                <a:sym typeface="Sora"/>
              </a:defRPr>
            </a:lvl8pPr>
            <a:lvl9pPr lvl="8">
              <a:spcBef>
                <a:spcPts val="0"/>
              </a:spcBef>
              <a:spcAft>
                <a:spcPts val="0"/>
              </a:spcAft>
              <a:buClr>
                <a:schemeClr val="dk2"/>
              </a:buClr>
              <a:buSzPts val="1200"/>
              <a:buFont typeface="Sora"/>
              <a:buNone/>
              <a:defRPr sz="1200">
                <a:solidFill>
                  <a:schemeClr val="dk2"/>
                </a:solidFill>
                <a:latin typeface="Sora"/>
                <a:ea typeface="Sora"/>
                <a:cs typeface="Sora"/>
                <a:sym typeface="Sora"/>
              </a:defRPr>
            </a:lvl9pPr>
          </a:lstStyle>
          <a:p/>
        </p:txBody>
      </p:sp>
      <p:sp>
        <p:nvSpPr>
          <p:cNvPr id="1319" name="Google Shape;1319;p83"/>
          <p:cNvSpPr txBox="1"/>
          <p:nvPr>
            <p:ph idx="2" type="title"/>
          </p:nvPr>
        </p:nvSpPr>
        <p:spPr>
          <a:xfrm>
            <a:off x="85725" y="1287875"/>
            <a:ext cx="3347400" cy="27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Sora Medium"/>
              <a:buNone/>
              <a:defRPr sz="1200">
                <a:solidFill>
                  <a:schemeClr val="dk2"/>
                </a:solidFill>
                <a:latin typeface="Sora Medium"/>
                <a:ea typeface="Sora Medium"/>
                <a:cs typeface="Sora Medium"/>
                <a:sym typeface="Sora Medium"/>
              </a:defRPr>
            </a:lvl1pPr>
            <a:lvl2pPr lvl="1">
              <a:spcBef>
                <a:spcPts val="0"/>
              </a:spcBef>
              <a:spcAft>
                <a:spcPts val="0"/>
              </a:spcAft>
              <a:buClr>
                <a:schemeClr val="dk2"/>
              </a:buClr>
              <a:buSzPts val="1200"/>
              <a:buFont typeface="Sora"/>
              <a:buNone/>
              <a:defRPr sz="1200">
                <a:solidFill>
                  <a:schemeClr val="dk2"/>
                </a:solidFill>
                <a:latin typeface="Sora"/>
                <a:ea typeface="Sora"/>
                <a:cs typeface="Sora"/>
                <a:sym typeface="Sora"/>
              </a:defRPr>
            </a:lvl2pPr>
            <a:lvl3pPr lvl="2">
              <a:spcBef>
                <a:spcPts val="0"/>
              </a:spcBef>
              <a:spcAft>
                <a:spcPts val="0"/>
              </a:spcAft>
              <a:buClr>
                <a:schemeClr val="dk2"/>
              </a:buClr>
              <a:buSzPts val="1200"/>
              <a:buFont typeface="Sora"/>
              <a:buNone/>
              <a:defRPr sz="1200">
                <a:solidFill>
                  <a:schemeClr val="dk2"/>
                </a:solidFill>
                <a:latin typeface="Sora"/>
                <a:ea typeface="Sora"/>
                <a:cs typeface="Sora"/>
                <a:sym typeface="Sora"/>
              </a:defRPr>
            </a:lvl3pPr>
            <a:lvl4pPr lvl="3">
              <a:spcBef>
                <a:spcPts val="0"/>
              </a:spcBef>
              <a:spcAft>
                <a:spcPts val="0"/>
              </a:spcAft>
              <a:buClr>
                <a:schemeClr val="dk2"/>
              </a:buClr>
              <a:buSzPts val="1200"/>
              <a:buFont typeface="Sora"/>
              <a:buNone/>
              <a:defRPr sz="1200">
                <a:solidFill>
                  <a:schemeClr val="dk2"/>
                </a:solidFill>
                <a:latin typeface="Sora"/>
                <a:ea typeface="Sora"/>
                <a:cs typeface="Sora"/>
                <a:sym typeface="Sora"/>
              </a:defRPr>
            </a:lvl4pPr>
            <a:lvl5pPr lvl="4">
              <a:spcBef>
                <a:spcPts val="0"/>
              </a:spcBef>
              <a:spcAft>
                <a:spcPts val="0"/>
              </a:spcAft>
              <a:buClr>
                <a:schemeClr val="dk2"/>
              </a:buClr>
              <a:buSzPts val="1200"/>
              <a:buFont typeface="Sora"/>
              <a:buNone/>
              <a:defRPr sz="1200">
                <a:solidFill>
                  <a:schemeClr val="dk2"/>
                </a:solidFill>
                <a:latin typeface="Sora"/>
                <a:ea typeface="Sora"/>
                <a:cs typeface="Sora"/>
                <a:sym typeface="Sora"/>
              </a:defRPr>
            </a:lvl5pPr>
            <a:lvl6pPr lvl="5">
              <a:spcBef>
                <a:spcPts val="0"/>
              </a:spcBef>
              <a:spcAft>
                <a:spcPts val="0"/>
              </a:spcAft>
              <a:buClr>
                <a:schemeClr val="dk2"/>
              </a:buClr>
              <a:buSzPts val="1200"/>
              <a:buFont typeface="Sora"/>
              <a:buNone/>
              <a:defRPr sz="1200">
                <a:solidFill>
                  <a:schemeClr val="dk2"/>
                </a:solidFill>
                <a:latin typeface="Sora"/>
                <a:ea typeface="Sora"/>
                <a:cs typeface="Sora"/>
                <a:sym typeface="Sora"/>
              </a:defRPr>
            </a:lvl6pPr>
            <a:lvl7pPr lvl="6">
              <a:spcBef>
                <a:spcPts val="0"/>
              </a:spcBef>
              <a:spcAft>
                <a:spcPts val="0"/>
              </a:spcAft>
              <a:buClr>
                <a:schemeClr val="dk2"/>
              </a:buClr>
              <a:buSzPts val="1200"/>
              <a:buFont typeface="Sora"/>
              <a:buNone/>
              <a:defRPr sz="1200">
                <a:solidFill>
                  <a:schemeClr val="dk2"/>
                </a:solidFill>
                <a:latin typeface="Sora"/>
                <a:ea typeface="Sora"/>
                <a:cs typeface="Sora"/>
                <a:sym typeface="Sora"/>
              </a:defRPr>
            </a:lvl7pPr>
            <a:lvl8pPr lvl="7">
              <a:spcBef>
                <a:spcPts val="0"/>
              </a:spcBef>
              <a:spcAft>
                <a:spcPts val="0"/>
              </a:spcAft>
              <a:buClr>
                <a:schemeClr val="dk2"/>
              </a:buClr>
              <a:buSzPts val="1200"/>
              <a:buFont typeface="Sora"/>
              <a:buNone/>
              <a:defRPr sz="1200">
                <a:solidFill>
                  <a:schemeClr val="dk2"/>
                </a:solidFill>
                <a:latin typeface="Sora"/>
                <a:ea typeface="Sora"/>
                <a:cs typeface="Sora"/>
                <a:sym typeface="Sora"/>
              </a:defRPr>
            </a:lvl8pPr>
            <a:lvl9pPr lvl="8">
              <a:spcBef>
                <a:spcPts val="0"/>
              </a:spcBef>
              <a:spcAft>
                <a:spcPts val="0"/>
              </a:spcAft>
              <a:buClr>
                <a:schemeClr val="dk2"/>
              </a:buClr>
              <a:buSzPts val="1200"/>
              <a:buFont typeface="Sora"/>
              <a:buNone/>
              <a:defRPr sz="1200">
                <a:solidFill>
                  <a:schemeClr val="dk2"/>
                </a:solidFill>
                <a:latin typeface="Sora"/>
                <a:ea typeface="Sora"/>
                <a:cs typeface="Sora"/>
                <a:sym typeface="Sora"/>
              </a:defRPr>
            </a:lvl9pPr>
          </a:lstStyle>
          <a:p/>
        </p:txBody>
      </p:sp>
      <p:sp>
        <p:nvSpPr>
          <p:cNvPr id="1320" name="Google Shape;1320;p83"/>
          <p:cNvSpPr/>
          <p:nvPr>
            <p:ph idx="3" type="pic"/>
          </p:nvPr>
        </p:nvSpPr>
        <p:spPr>
          <a:xfrm>
            <a:off x="227225" y="1832375"/>
            <a:ext cx="821100" cy="785400"/>
          </a:xfrm>
          <a:prstGeom prst="rect">
            <a:avLst/>
          </a:prstGeom>
          <a:noFill/>
          <a:ln>
            <a:noFill/>
          </a:ln>
        </p:spPr>
      </p:sp>
      <p:sp>
        <p:nvSpPr>
          <p:cNvPr id="1321" name="Google Shape;1321;p83"/>
          <p:cNvSpPr/>
          <p:nvPr>
            <p:ph idx="4" type="pic"/>
          </p:nvPr>
        </p:nvSpPr>
        <p:spPr>
          <a:xfrm>
            <a:off x="227225" y="2672425"/>
            <a:ext cx="821100" cy="785400"/>
          </a:xfrm>
          <a:prstGeom prst="rect">
            <a:avLst/>
          </a:prstGeom>
          <a:noFill/>
          <a:ln>
            <a:noFill/>
          </a:ln>
        </p:spPr>
      </p:sp>
      <p:sp>
        <p:nvSpPr>
          <p:cNvPr id="1322" name="Google Shape;1322;p83"/>
          <p:cNvSpPr/>
          <p:nvPr>
            <p:ph idx="5" type="pic"/>
          </p:nvPr>
        </p:nvSpPr>
        <p:spPr>
          <a:xfrm>
            <a:off x="227225" y="3512475"/>
            <a:ext cx="821100" cy="785400"/>
          </a:xfrm>
          <a:prstGeom prst="rect">
            <a:avLst/>
          </a:prstGeom>
          <a:noFill/>
          <a:ln>
            <a:noFill/>
          </a:ln>
        </p:spPr>
      </p:sp>
      <p:sp>
        <p:nvSpPr>
          <p:cNvPr id="1323" name="Google Shape;1323;p83"/>
          <p:cNvSpPr txBox="1"/>
          <p:nvPr>
            <p:ph idx="6" type="title"/>
          </p:nvPr>
        </p:nvSpPr>
        <p:spPr>
          <a:xfrm>
            <a:off x="1048325" y="1832375"/>
            <a:ext cx="2069700" cy="785100"/>
          </a:xfrm>
          <a:prstGeom prst="rect">
            <a:avLst/>
          </a:prstGeom>
        </p:spPr>
        <p:txBody>
          <a:bodyPr anchorCtr="0" anchor="t" bIns="91425" lIns="182875" spcFirstLastPara="1" rIns="91425" wrap="square" tIns="91425">
            <a:noAutofit/>
          </a:bodyPr>
          <a:lstStyle>
            <a:lvl1pPr lvl="0">
              <a:spcBef>
                <a:spcPts val="0"/>
              </a:spcBef>
              <a:spcAft>
                <a:spcPts val="0"/>
              </a:spcAft>
              <a:buClr>
                <a:schemeClr val="dk1"/>
              </a:buClr>
              <a:buSzPts val="1000"/>
              <a:buFont typeface="Sora"/>
              <a:buNone/>
              <a:defRPr sz="1000">
                <a:solidFill>
                  <a:schemeClr val="dk1"/>
                </a:solidFill>
                <a:latin typeface="Sora"/>
                <a:ea typeface="Sora"/>
                <a:cs typeface="Sora"/>
                <a:sym typeface="Sora"/>
              </a:defRPr>
            </a:lvl1pPr>
            <a:lvl2pPr lvl="1">
              <a:spcBef>
                <a:spcPts val="0"/>
              </a:spcBef>
              <a:spcAft>
                <a:spcPts val="0"/>
              </a:spcAft>
              <a:buClr>
                <a:schemeClr val="dk1"/>
              </a:buClr>
              <a:buSzPts val="1000"/>
              <a:buFont typeface="Sora"/>
              <a:buNone/>
              <a:defRPr sz="1000">
                <a:solidFill>
                  <a:schemeClr val="dk1"/>
                </a:solidFill>
                <a:latin typeface="Sora"/>
                <a:ea typeface="Sora"/>
                <a:cs typeface="Sora"/>
                <a:sym typeface="Sora"/>
              </a:defRPr>
            </a:lvl2pPr>
            <a:lvl3pPr lvl="2">
              <a:spcBef>
                <a:spcPts val="0"/>
              </a:spcBef>
              <a:spcAft>
                <a:spcPts val="0"/>
              </a:spcAft>
              <a:buClr>
                <a:schemeClr val="dk1"/>
              </a:buClr>
              <a:buSzPts val="1000"/>
              <a:buFont typeface="Sora"/>
              <a:buNone/>
              <a:defRPr sz="1000">
                <a:solidFill>
                  <a:schemeClr val="dk1"/>
                </a:solidFill>
                <a:latin typeface="Sora"/>
                <a:ea typeface="Sora"/>
                <a:cs typeface="Sora"/>
                <a:sym typeface="Sora"/>
              </a:defRPr>
            </a:lvl3pPr>
            <a:lvl4pPr lvl="3">
              <a:spcBef>
                <a:spcPts val="0"/>
              </a:spcBef>
              <a:spcAft>
                <a:spcPts val="0"/>
              </a:spcAft>
              <a:buClr>
                <a:schemeClr val="dk1"/>
              </a:buClr>
              <a:buSzPts val="1000"/>
              <a:buFont typeface="Sora"/>
              <a:buNone/>
              <a:defRPr sz="1000">
                <a:solidFill>
                  <a:schemeClr val="dk1"/>
                </a:solidFill>
                <a:latin typeface="Sora"/>
                <a:ea typeface="Sora"/>
                <a:cs typeface="Sora"/>
                <a:sym typeface="Sora"/>
              </a:defRPr>
            </a:lvl4pPr>
            <a:lvl5pPr lvl="4">
              <a:spcBef>
                <a:spcPts val="0"/>
              </a:spcBef>
              <a:spcAft>
                <a:spcPts val="0"/>
              </a:spcAft>
              <a:buClr>
                <a:schemeClr val="dk1"/>
              </a:buClr>
              <a:buSzPts val="1000"/>
              <a:buFont typeface="Sora"/>
              <a:buNone/>
              <a:defRPr sz="1000">
                <a:solidFill>
                  <a:schemeClr val="dk1"/>
                </a:solidFill>
                <a:latin typeface="Sora"/>
                <a:ea typeface="Sora"/>
                <a:cs typeface="Sora"/>
                <a:sym typeface="Sora"/>
              </a:defRPr>
            </a:lvl5pPr>
            <a:lvl6pPr lvl="5">
              <a:spcBef>
                <a:spcPts val="0"/>
              </a:spcBef>
              <a:spcAft>
                <a:spcPts val="0"/>
              </a:spcAft>
              <a:buClr>
                <a:schemeClr val="dk1"/>
              </a:buClr>
              <a:buSzPts val="1000"/>
              <a:buFont typeface="Sora"/>
              <a:buNone/>
              <a:defRPr sz="1000">
                <a:solidFill>
                  <a:schemeClr val="dk1"/>
                </a:solidFill>
                <a:latin typeface="Sora"/>
                <a:ea typeface="Sora"/>
                <a:cs typeface="Sora"/>
                <a:sym typeface="Sora"/>
              </a:defRPr>
            </a:lvl6pPr>
            <a:lvl7pPr lvl="6">
              <a:spcBef>
                <a:spcPts val="0"/>
              </a:spcBef>
              <a:spcAft>
                <a:spcPts val="0"/>
              </a:spcAft>
              <a:buClr>
                <a:schemeClr val="dk1"/>
              </a:buClr>
              <a:buSzPts val="1000"/>
              <a:buFont typeface="Sora"/>
              <a:buNone/>
              <a:defRPr sz="1000">
                <a:solidFill>
                  <a:schemeClr val="dk1"/>
                </a:solidFill>
                <a:latin typeface="Sora"/>
                <a:ea typeface="Sora"/>
                <a:cs typeface="Sora"/>
                <a:sym typeface="Sora"/>
              </a:defRPr>
            </a:lvl7pPr>
            <a:lvl8pPr lvl="7">
              <a:spcBef>
                <a:spcPts val="0"/>
              </a:spcBef>
              <a:spcAft>
                <a:spcPts val="0"/>
              </a:spcAft>
              <a:buClr>
                <a:schemeClr val="dk1"/>
              </a:buClr>
              <a:buSzPts val="1000"/>
              <a:buFont typeface="Sora"/>
              <a:buNone/>
              <a:defRPr sz="1000">
                <a:solidFill>
                  <a:schemeClr val="dk1"/>
                </a:solidFill>
                <a:latin typeface="Sora"/>
                <a:ea typeface="Sora"/>
                <a:cs typeface="Sora"/>
                <a:sym typeface="Sora"/>
              </a:defRPr>
            </a:lvl8pPr>
            <a:lvl9pPr lvl="8">
              <a:spcBef>
                <a:spcPts val="0"/>
              </a:spcBef>
              <a:spcAft>
                <a:spcPts val="0"/>
              </a:spcAft>
              <a:buClr>
                <a:schemeClr val="dk1"/>
              </a:buClr>
              <a:buSzPts val="1000"/>
              <a:buFont typeface="Sora"/>
              <a:buNone/>
              <a:defRPr sz="1000">
                <a:solidFill>
                  <a:schemeClr val="dk1"/>
                </a:solidFill>
                <a:latin typeface="Sora"/>
                <a:ea typeface="Sora"/>
                <a:cs typeface="Sora"/>
                <a:sym typeface="Sora"/>
              </a:defRPr>
            </a:lvl9pPr>
          </a:lstStyle>
          <a:p/>
        </p:txBody>
      </p:sp>
      <p:sp>
        <p:nvSpPr>
          <p:cNvPr id="1324" name="Google Shape;1324;p83"/>
          <p:cNvSpPr txBox="1"/>
          <p:nvPr>
            <p:ph idx="7" type="title"/>
          </p:nvPr>
        </p:nvSpPr>
        <p:spPr>
          <a:xfrm>
            <a:off x="1048325" y="2672425"/>
            <a:ext cx="2069700" cy="785100"/>
          </a:xfrm>
          <a:prstGeom prst="rect">
            <a:avLst/>
          </a:prstGeom>
        </p:spPr>
        <p:txBody>
          <a:bodyPr anchorCtr="0" anchor="t" bIns="91425" lIns="182875" spcFirstLastPara="1" rIns="91425" wrap="square" tIns="91425">
            <a:noAutofit/>
          </a:bodyPr>
          <a:lstStyle>
            <a:lvl1pPr lvl="0">
              <a:spcBef>
                <a:spcPts val="0"/>
              </a:spcBef>
              <a:spcAft>
                <a:spcPts val="0"/>
              </a:spcAft>
              <a:buClr>
                <a:schemeClr val="dk1"/>
              </a:buClr>
              <a:buSzPts val="1000"/>
              <a:buFont typeface="Sora"/>
              <a:buNone/>
              <a:defRPr sz="1000">
                <a:solidFill>
                  <a:schemeClr val="dk1"/>
                </a:solidFill>
                <a:latin typeface="Sora"/>
                <a:ea typeface="Sora"/>
                <a:cs typeface="Sora"/>
                <a:sym typeface="Sora"/>
              </a:defRPr>
            </a:lvl1pPr>
            <a:lvl2pPr lvl="1">
              <a:spcBef>
                <a:spcPts val="0"/>
              </a:spcBef>
              <a:spcAft>
                <a:spcPts val="0"/>
              </a:spcAft>
              <a:buClr>
                <a:schemeClr val="dk1"/>
              </a:buClr>
              <a:buSzPts val="1000"/>
              <a:buFont typeface="Sora"/>
              <a:buNone/>
              <a:defRPr sz="1000">
                <a:solidFill>
                  <a:schemeClr val="dk1"/>
                </a:solidFill>
                <a:latin typeface="Sora"/>
                <a:ea typeface="Sora"/>
                <a:cs typeface="Sora"/>
                <a:sym typeface="Sora"/>
              </a:defRPr>
            </a:lvl2pPr>
            <a:lvl3pPr lvl="2">
              <a:spcBef>
                <a:spcPts val="0"/>
              </a:spcBef>
              <a:spcAft>
                <a:spcPts val="0"/>
              </a:spcAft>
              <a:buClr>
                <a:schemeClr val="dk1"/>
              </a:buClr>
              <a:buSzPts val="1000"/>
              <a:buFont typeface="Sora"/>
              <a:buNone/>
              <a:defRPr sz="1000">
                <a:solidFill>
                  <a:schemeClr val="dk1"/>
                </a:solidFill>
                <a:latin typeface="Sora"/>
                <a:ea typeface="Sora"/>
                <a:cs typeface="Sora"/>
                <a:sym typeface="Sora"/>
              </a:defRPr>
            </a:lvl3pPr>
            <a:lvl4pPr lvl="3">
              <a:spcBef>
                <a:spcPts val="0"/>
              </a:spcBef>
              <a:spcAft>
                <a:spcPts val="0"/>
              </a:spcAft>
              <a:buClr>
                <a:schemeClr val="dk1"/>
              </a:buClr>
              <a:buSzPts val="1000"/>
              <a:buFont typeface="Sora"/>
              <a:buNone/>
              <a:defRPr sz="1000">
                <a:solidFill>
                  <a:schemeClr val="dk1"/>
                </a:solidFill>
                <a:latin typeface="Sora"/>
                <a:ea typeface="Sora"/>
                <a:cs typeface="Sora"/>
                <a:sym typeface="Sora"/>
              </a:defRPr>
            </a:lvl4pPr>
            <a:lvl5pPr lvl="4">
              <a:spcBef>
                <a:spcPts val="0"/>
              </a:spcBef>
              <a:spcAft>
                <a:spcPts val="0"/>
              </a:spcAft>
              <a:buClr>
                <a:schemeClr val="dk1"/>
              </a:buClr>
              <a:buSzPts val="1000"/>
              <a:buFont typeface="Sora"/>
              <a:buNone/>
              <a:defRPr sz="1000">
                <a:solidFill>
                  <a:schemeClr val="dk1"/>
                </a:solidFill>
                <a:latin typeface="Sora"/>
                <a:ea typeface="Sora"/>
                <a:cs typeface="Sora"/>
                <a:sym typeface="Sora"/>
              </a:defRPr>
            </a:lvl5pPr>
            <a:lvl6pPr lvl="5">
              <a:spcBef>
                <a:spcPts val="0"/>
              </a:spcBef>
              <a:spcAft>
                <a:spcPts val="0"/>
              </a:spcAft>
              <a:buClr>
                <a:schemeClr val="dk1"/>
              </a:buClr>
              <a:buSzPts val="1000"/>
              <a:buFont typeface="Sora"/>
              <a:buNone/>
              <a:defRPr sz="1000">
                <a:solidFill>
                  <a:schemeClr val="dk1"/>
                </a:solidFill>
                <a:latin typeface="Sora"/>
                <a:ea typeface="Sora"/>
                <a:cs typeface="Sora"/>
                <a:sym typeface="Sora"/>
              </a:defRPr>
            </a:lvl6pPr>
            <a:lvl7pPr lvl="6">
              <a:spcBef>
                <a:spcPts val="0"/>
              </a:spcBef>
              <a:spcAft>
                <a:spcPts val="0"/>
              </a:spcAft>
              <a:buClr>
                <a:schemeClr val="dk1"/>
              </a:buClr>
              <a:buSzPts val="1000"/>
              <a:buFont typeface="Sora"/>
              <a:buNone/>
              <a:defRPr sz="1000">
                <a:solidFill>
                  <a:schemeClr val="dk1"/>
                </a:solidFill>
                <a:latin typeface="Sora"/>
                <a:ea typeface="Sora"/>
                <a:cs typeface="Sora"/>
                <a:sym typeface="Sora"/>
              </a:defRPr>
            </a:lvl7pPr>
            <a:lvl8pPr lvl="7">
              <a:spcBef>
                <a:spcPts val="0"/>
              </a:spcBef>
              <a:spcAft>
                <a:spcPts val="0"/>
              </a:spcAft>
              <a:buClr>
                <a:schemeClr val="dk1"/>
              </a:buClr>
              <a:buSzPts val="1000"/>
              <a:buFont typeface="Sora"/>
              <a:buNone/>
              <a:defRPr sz="1000">
                <a:solidFill>
                  <a:schemeClr val="dk1"/>
                </a:solidFill>
                <a:latin typeface="Sora"/>
                <a:ea typeface="Sora"/>
                <a:cs typeface="Sora"/>
                <a:sym typeface="Sora"/>
              </a:defRPr>
            </a:lvl8pPr>
            <a:lvl9pPr lvl="8">
              <a:spcBef>
                <a:spcPts val="0"/>
              </a:spcBef>
              <a:spcAft>
                <a:spcPts val="0"/>
              </a:spcAft>
              <a:buClr>
                <a:schemeClr val="dk1"/>
              </a:buClr>
              <a:buSzPts val="1000"/>
              <a:buFont typeface="Sora"/>
              <a:buNone/>
              <a:defRPr sz="1000">
                <a:solidFill>
                  <a:schemeClr val="dk1"/>
                </a:solidFill>
                <a:latin typeface="Sora"/>
                <a:ea typeface="Sora"/>
                <a:cs typeface="Sora"/>
                <a:sym typeface="Sora"/>
              </a:defRPr>
            </a:lvl9pPr>
          </a:lstStyle>
          <a:p/>
        </p:txBody>
      </p:sp>
      <p:sp>
        <p:nvSpPr>
          <p:cNvPr id="1325" name="Google Shape;1325;p83"/>
          <p:cNvSpPr txBox="1"/>
          <p:nvPr>
            <p:ph idx="8" type="title"/>
          </p:nvPr>
        </p:nvSpPr>
        <p:spPr>
          <a:xfrm>
            <a:off x="1048325" y="3512475"/>
            <a:ext cx="2069700" cy="785100"/>
          </a:xfrm>
          <a:prstGeom prst="rect">
            <a:avLst/>
          </a:prstGeom>
        </p:spPr>
        <p:txBody>
          <a:bodyPr anchorCtr="0" anchor="t" bIns="91425" lIns="182875" spcFirstLastPara="1" rIns="91425" wrap="square" tIns="91425">
            <a:noAutofit/>
          </a:bodyPr>
          <a:lstStyle>
            <a:lvl1pPr lvl="0">
              <a:spcBef>
                <a:spcPts val="0"/>
              </a:spcBef>
              <a:spcAft>
                <a:spcPts val="0"/>
              </a:spcAft>
              <a:buClr>
                <a:schemeClr val="dk1"/>
              </a:buClr>
              <a:buSzPts val="1000"/>
              <a:buFont typeface="Sora"/>
              <a:buNone/>
              <a:defRPr sz="1000">
                <a:solidFill>
                  <a:schemeClr val="dk1"/>
                </a:solidFill>
                <a:latin typeface="Sora"/>
                <a:ea typeface="Sora"/>
                <a:cs typeface="Sora"/>
                <a:sym typeface="Sora"/>
              </a:defRPr>
            </a:lvl1pPr>
            <a:lvl2pPr lvl="1">
              <a:spcBef>
                <a:spcPts val="0"/>
              </a:spcBef>
              <a:spcAft>
                <a:spcPts val="0"/>
              </a:spcAft>
              <a:buClr>
                <a:schemeClr val="dk1"/>
              </a:buClr>
              <a:buSzPts val="1000"/>
              <a:buFont typeface="Sora"/>
              <a:buNone/>
              <a:defRPr sz="1000">
                <a:solidFill>
                  <a:schemeClr val="dk1"/>
                </a:solidFill>
                <a:latin typeface="Sora"/>
                <a:ea typeface="Sora"/>
                <a:cs typeface="Sora"/>
                <a:sym typeface="Sora"/>
              </a:defRPr>
            </a:lvl2pPr>
            <a:lvl3pPr lvl="2">
              <a:spcBef>
                <a:spcPts val="0"/>
              </a:spcBef>
              <a:spcAft>
                <a:spcPts val="0"/>
              </a:spcAft>
              <a:buClr>
                <a:schemeClr val="dk1"/>
              </a:buClr>
              <a:buSzPts val="1000"/>
              <a:buFont typeface="Sora"/>
              <a:buNone/>
              <a:defRPr sz="1000">
                <a:solidFill>
                  <a:schemeClr val="dk1"/>
                </a:solidFill>
                <a:latin typeface="Sora"/>
                <a:ea typeface="Sora"/>
                <a:cs typeface="Sora"/>
                <a:sym typeface="Sora"/>
              </a:defRPr>
            </a:lvl3pPr>
            <a:lvl4pPr lvl="3">
              <a:spcBef>
                <a:spcPts val="0"/>
              </a:spcBef>
              <a:spcAft>
                <a:spcPts val="0"/>
              </a:spcAft>
              <a:buClr>
                <a:schemeClr val="dk1"/>
              </a:buClr>
              <a:buSzPts val="1000"/>
              <a:buFont typeface="Sora"/>
              <a:buNone/>
              <a:defRPr sz="1000">
                <a:solidFill>
                  <a:schemeClr val="dk1"/>
                </a:solidFill>
                <a:latin typeface="Sora"/>
                <a:ea typeface="Sora"/>
                <a:cs typeface="Sora"/>
                <a:sym typeface="Sora"/>
              </a:defRPr>
            </a:lvl4pPr>
            <a:lvl5pPr lvl="4">
              <a:spcBef>
                <a:spcPts val="0"/>
              </a:spcBef>
              <a:spcAft>
                <a:spcPts val="0"/>
              </a:spcAft>
              <a:buClr>
                <a:schemeClr val="dk1"/>
              </a:buClr>
              <a:buSzPts val="1000"/>
              <a:buFont typeface="Sora"/>
              <a:buNone/>
              <a:defRPr sz="1000">
                <a:solidFill>
                  <a:schemeClr val="dk1"/>
                </a:solidFill>
                <a:latin typeface="Sora"/>
                <a:ea typeface="Sora"/>
                <a:cs typeface="Sora"/>
                <a:sym typeface="Sora"/>
              </a:defRPr>
            </a:lvl5pPr>
            <a:lvl6pPr lvl="5">
              <a:spcBef>
                <a:spcPts val="0"/>
              </a:spcBef>
              <a:spcAft>
                <a:spcPts val="0"/>
              </a:spcAft>
              <a:buClr>
                <a:schemeClr val="dk1"/>
              </a:buClr>
              <a:buSzPts val="1000"/>
              <a:buFont typeface="Sora"/>
              <a:buNone/>
              <a:defRPr sz="1000">
                <a:solidFill>
                  <a:schemeClr val="dk1"/>
                </a:solidFill>
                <a:latin typeface="Sora"/>
                <a:ea typeface="Sora"/>
                <a:cs typeface="Sora"/>
                <a:sym typeface="Sora"/>
              </a:defRPr>
            </a:lvl6pPr>
            <a:lvl7pPr lvl="6">
              <a:spcBef>
                <a:spcPts val="0"/>
              </a:spcBef>
              <a:spcAft>
                <a:spcPts val="0"/>
              </a:spcAft>
              <a:buClr>
                <a:schemeClr val="dk1"/>
              </a:buClr>
              <a:buSzPts val="1000"/>
              <a:buFont typeface="Sora"/>
              <a:buNone/>
              <a:defRPr sz="1000">
                <a:solidFill>
                  <a:schemeClr val="dk1"/>
                </a:solidFill>
                <a:latin typeface="Sora"/>
                <a:ea typeface="Sora"/>
                <a:cs typeface="Sora"/>
                <a:sym typeface="Sora"/>
              </a:defRPr>
            </a:lvl7pPr>
            <a:lvl8pPr lvl="7">
              <a:spcBef>
                <a:spcPts val="0"/>
              </a:spcBef>
              <a:spcAft>
                <a:spcPts val="0"/>
              </a:spcAft>
              <a:buClr>
                <a:schemeClr val="dk1"/>
              </a:buClr>
              <a:buSzPts val="1000"/>
              <a:buFont typeface="Sora"/>
              <a:buNone/>
              <a:defRPr sz="1000">
                <a:solidFill>
                  <a:schemeClr val="dk1"/>
                </a:solidFill>
                <a:latin typeface="Sora"/>
                <a:ea typeface="Sora"/>
                <a:cs typeface="Sora"/>
                <a:sym typeface="Sora"/>
              </a:defRPr>
            </a:lvl8pPr>
            <a:lvl9pPr lvl="8">
              <a:spcBef>
                <a:spcPts val="0"/>
              </a:spcBef>
              <a:spcAft>
                <a:spcPts val="0"/>
              </a:spcAft>
              <a:buClr>
                <a:schemeClr val="dk1"/>
              </a:buClr>
              <a:buSzPts val="1000"/>
              <a:buFont typeface="Sora"/>
              <a:buNone/>
              <a:defRPr sz="1000">
                <a:solidFill>
                  <a:schemeClr val="dk1"/>
                </a:solidFill>
                <a:latin typeface="Sora"/>
                <a:ea typeface="Sora"/>
                <a:cs typeface="Sora"/>
                <a:sym typeface="Sora"/>
              </a:defRPr>
            </a:lvl9pPr>
          </a:lstStyle>
          <a:p/>
        </p:txBody>
      </p:sp>
      <p:sp>
        <p:nvSpPr>
          <p:cNvPr id="1326" name="Google Shape;1326;p83"/>
          <p:cNvSpPr txBox="1"/>
          <p:nvPr>
            <p:ph idx="9" type="title"/>
          </p:nvPr>
        </p:nvSpPr>
        <p:spPr>
          <a:xfrm>
            <a:off x="3820750" y="1711525"/>
            <a:ext cx="1800000" cy="1522200"/>
          </a:xfrm>
          <a:prstGeom prst="rect">
            <a:avLst/>
          </a:prstGeom>
        </p:spPr>
        <p:txBody>
          <a:bodyPr anchorCtr="0" anchor="t" bIns="91425" lIns="0" spcFirstLastPara="1" rIns="0" wrap="square" tIns="91425">
            <a:noAutofit/>
          </a:bodyPr>
          <a:lstStyle>
            <a:lvl1pPr lvl="0">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1pPr>
            <a:lvl2pPr lvl="1">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2pPr>
            <a:lvl3pPr lvl="2">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3pPr>
            <a:lvl4pPr lvl="3">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4pPr>
            <a:lvl5pPr lvl="4">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5pPr>
            <a:lvl6pPr lvl="5">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6pPr>
            <a:lvl7pPr lvl="6">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7pPr>
            <a:lvl8pPr lvl="7">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8pPr>
            <a:lvl9pPr lvl="8">
              <a:spcBef>
                <a:spcPts val="0"/>
              </a:spcBef>
              <a:spcAft>
                <a:spcPts val="0"/>
              </a:spcAft>
              <a:buClr>
                <a:schemeClr val="dk2"/>
              </a:buClr>
              <a:buSzPts val="1000"/>
              <a:buFont typeface="Sora Medium"/>
              <a:buNone/>
              <a:defRPr sz="1000">
                <a:solidFill>
                  <a:schemeClr val="dk2"/>
                </a:solidFill>
                <a:latin typeface="Sora Medium"/>
                <a:ea typeface="Sora Medium"/>
                <a:cs typeface="Sora Medium"/>
                <a:sym typeface="Sora Medium"/>
              </a:defRPr>
            </a:lvl9pPr>
          </a:lstStyle>
          <a:p/>
        </p:txBody>
      </p:sp>
      <p:sp>
        <p:nvSpPr>
          <p:cNvPr id="1327" name="Google Shape;1327;p83"/>
          <p:cNvSpPr txBox="1"/>
          <p:nvPr>
            <p:ph idx="13" type="title"/>
          </p:nvPr>
        </p:nvSpPr>
        <p:spPr>
          <a:xfrm>
            <a:off x="7107575" y="1711450"/>
            <a:ext cx="874200" cy="152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1pPr>
            <a:lvl2pPr lvl="1">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2pPr>
            <a:lvl3pPr lvl="2">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3pPr>
            <a:lvl4pPr lvl="3">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4pPr>
            <a:lvl5pPr lvl="4">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5pPr>
            <a:lvl6pPr lvl="5">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6pPr>
            <a:lvl7pPr lvl="6">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7pPr>
            <a:lvl8pPr lvl="7">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8pPr>
            <a:lvl9pPr lvl="8">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9pPr>
          </a:lstStyle>
          <a:p/>
        </p:txBody>
      </p:sp>
      <p:sp>
        <p:nvSpPr>
          <p:cNvPr id="1328" name="Google Shape;1328;p83"/>
          <p:cNvSpPr txBox="1"/>
          <p:nvPr>
            <p:ph idx="14" type="title"/>
          </p:nvPr>
        </p:nvSpPr>
        <p:spPr>
          <a:xfrm>
            <a:off x="5518325" y="1711575"/>
            <a:ext cx="1322100" cy="152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1pPr>
            <a:lvl2pPr lvl="1">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2pPr>
            <a:lvl3pPr lvl="2">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3pPr>
            <a:lvl4pPr lvl="3">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4pPr>
            <a:lvl5pPr lvl="4">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5pPr>
            <a:lvl6pPr lvl="5">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6pPr>
            <a:lvl7pPr lvl="6">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7pPr>
            <a:lvl8pPr lvl="7">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8pPr>
            <a:lvl9pPr lvl="8">
              <a:spcBef>
                <a:spcPts val="0"/>
              </a:spcBef>
              <a:spcAft>
                <a:spcPts val="0"/>
              </a:spcAft>
              <a:buClr>
                <a:schemeClr val="dk2"/>
              </a:buClr>
              <a:buSzPts val="1000"/>
              <a:buFont typeface="Sora Light"/>
              <a:buNone/>
              <a:defRPr sz="1000">
                <a:solidFill>
                  <a:schemeClr val="dk2"/>
                </a:solidFill>
                <a:latin typeface="Sora Light"/>
                <a:ea typeface="Sora Light"/>
                <a:cs typeface="Sora Light"/>
                <a:sym typeface="Sora Light"/>
              </a:defRPr>
            </a:lvl9pPr>
          </a:lstStyle>
          <a:p/>
        </p:txBody>
      </p:sp>
      <p:sp>
        <p:nvSpPr>
          <p:cNvPr id="1329" name="Google Shape;1329;p83"/>
          <p:cNvSpPr txBox="1"/>
          <p:nvPr>
            <p:ph idx="15"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1330" name="Google Shape;1330;p83"/>
          <p:cNvSpPr txBox="1"/>
          <p:nvPr>
            <p:ph idx="16" type="title"/>
          </p:nvPr>
        </p:nvSpPr>
        <p:spPr>
          <a:xfrm>
            <a:off x="93381" y="502775"/>
            <a:ext cx="7178100" cy="7851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solidFill>
                  <a:schemeClr val="dk2"/>
                </a:solidFill>
              </a:defRPr>
            </a:lvl1pPr>
            <a:lvl2pPr lvl="1">
              <a:lnSpc>
                <a:spcPct val="115000"/>
              </a:lnSpc>
              <a:spcBef>
                <a:spcPts val="0"/>
              </a:spcBef>
              <a:spcAft>
                <a:spcPts val="0"/>
              </a:spcAft>
              <a:buNone/>
              <a:defRPr sz="3600">
                <a:solidFill>
                  <a:schemeClr val="dk2"/>
                </a:solidFill>
              </a:defRPr>
            </a:lvl2pPr>
            <a:lvl3pPr lvl="2">
              <a:lnSpc>
                <a:spcPct val="115000"/>
              </a:lnSpc>
              <a:spcBef>
                <a:spcPts val="0"/>
              </a:spcBef>
              <a:spcAft>
                <a:spcPts val="0"/>
              </a:spcAft>
              <a:buNone/>
              <a:defRPr sz="3600">
                <a:solidFill>
                  <a:schemeClr val="dk2"/>
                </a:solidFill>
              </a:defRPr>
            </a:lvl3pPr>
            <a:lvl4pPr lvl="3">
              <a:lnSpc>
                <a:spcPct val="115000"/>
              </a:lnSpc>
              <a:spcBef>
                <a:spcPts val="0"/>
              </a:spcBef>
              <a:spcAft>
                <a:spcPts val="0"/>
              </a:spcAft>
              <a:buNone/>
              <a:defRPr sz="3600">
                <a:solidFill>
                  <a:schemeClr val="dk2"/>
                </a:solidFill>
              </a:defRPr>
            </a:lvl4pPr>
            <a:lvl5pPr lvl="4">
              <a:lnSpc>
                <a:spcPct val="115000"/>
              </a:lnSpc>
              <a:spcBef>
                <a:spcPts val="0"/>
              </a:spcBef>
              <a:spcAft>
                <a:spcPts val="0"/>
              </a:spcAft>
              <a:buNone/>
              <a:defRPr sz="3600">
                <a:solidFill>
                  <a:schemeClr val="dk2"/>
                </a:solidFill>
              </a:defRPr>
            </a:lvl5pPr>
            <a:lvl6pPr lvl="5">
              <a:lnSpc>
                <a:spcPct val="115000"/>
              </a:lnSpc>
              <a:spcBef>
                <a:spcPts val="0"/>
              </a:spcBef>
              <a:spcAft>
                <a:spcPts val="0"/>
              </a:spcAft>
              <a:buNone/>
              <a:defRPr sz="3600">
                <a:solidFill>
                  <a:schemeClr val="dk2"/>
                </a:solidFill>
              </a:defRPr>
            </a:lvl6pPr>
            <a:lvl7pPr lvl="6">
              <a:lnSpc>
                <a:spcPct val="115000"/>
              </a:lnSpc>
              <a:spcBef>
                <a:spcPts val="0"/>
              </a:spcBef>
              <a:spcAft>
                <a:spcPts val="0"/>
              </a:spcAft>
              <a:buNone/>
              <a:defRPr sz="3600">
                <a:solidFill>
                  <a:schemeClr val="dk2"/>
                </a:solidFill>
              </a:defRPr>
            </a:lvl7pPr>
            <a:lvl8pPr lvl="7">
              <a:lnSpc>
                <a:spcPct val="115000"/>
              </a:lnSpc>
              <a:spcBef>
                <a:spcPts val="0"/>
              </a:spcBef>
              <a:spcAft>
                <a:spcPts val="0"/>
              </a:spcAft>
              <a:buNone/>
              <a:defRPr sz="3600">
                <a:solidFill>
                  <a:schemeClr val="dk2"/>
                </a:solidFill>
              </a:defRPr>
            </a:lvl8pPr>
            <a:lvl9pPr lvl="8">
              <a:lnSpc>
                <a:spcPct val="115000"/>
              </a:lnSpc>
              <a:spcBef>
                <a:spcPts val="0"/>
              </a:spcBef>
              <a:spcAft>
                <a:spcPts val="0"/>
              </a:spcAft>
              <a:buNone/>
              <a:defRPr sz="3600">
                <a:solidFill>
                  <a:schemeClr val="dk2"/>
                </a:solidFill>
              </a:defRPr>
            </a:lvl9pPr>
          </a:lstStyle>
          <a:p/>
        </p:txBody>
      </p:sp>
      <p:sp>
        <p:nvSpPr>
          <p:cNvPr id="1331" name="Google Shape;1331;p83"/>
          <p:cNvSpPr txBox="1"/>
          <p:nvPr>
            <p:ph idx="17"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Project Roadmap">
  <p:cSld name="BLANK_1_1_1_1_1_1_1_1_1_1_3_1">
    <p:bg>
      <p:bgPr>
        <a:solidFill>
          <a:schemeClr val="lt1"/>
        </a:solidFill>
      </p:bgPr>
    </p:bg>
    <p:spTree>
      <p:nvGrpSpPr>
        <p:cNvPr id="1332" name="Shape 1332"/>
        <p:cNvGrpSpPr/>
        <p:nvPr/>
      </p:nvGrpSpPr>
      <p:grpSpPr>
        <a:xfrm>
          <a:off x="0" y="0"/>
          <a:ext cx="0" cy="0"/>
          <a:chOff x="0" y="0"/>
          <a:chExt cx="0" cy="0"/>
        </a:xfrm>
      </p:grpSpPr>
      <p:sp>
        <p:nvSpPr>
          <p:cNvPr id="1333" name="Google Shape;1333;p84"/>
          <p:cNvSpPr txBox="1"/>
          <p:nvPr>
            <p:ph type="title"/>
          </p:nvPr>
        </p:nvSpPr>
        <p:spPr>
          <a:xfrm>
            <a:off x="134550" y="1339350"/>
            <a:ext cx="1119600" cy="297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9pPr>
          </a:lstStyle>
          <a:p/>
        </p:txBody>
      </p:sp>
      <p:sp>
        <p:nvSpPr>
          <p:cNvPr id="1334" name="Google Shape;1334;p84"/>
          <p:cNvSpPr txBox="1"/>
          <p:nvPr>
            <p:ph idx="2" type="title"/>
          </p:nvPr>
        </p:nvSpPr>
        <p:spPr>
          <a:xfrm>
            <a:off x="1326150" y="904338"/>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9pPr>
          </a:lstStyle>
          <a:p/>
        </p:txBody>
      </p:sp>
      <p:sp>
        <p:nvSpPr>
          <p:cNvPr id="1335" name="Google Shape;1335;p84"/>
          <p:cNvSpPr txBox="1"/>
          <p:nvPr>
            <p:ph idx="3" type="title"/>
          </p:nvPr>
        </p:nvSpPr>
        <p:spPr>
          <a:xfrm>
            <a:off x="3877025" y="904338"/>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9pPr>
          </a:lstStyle>
          <a:p/>
        </p:txBody>
      </p:sp>
      <p:sp>
        <p:nvSpPr>
          <p:cNvPr id="1336" name="Google Shape;1336;p84"/>
          <p:cNvSpPr txBox="1"/>
          <p:nvPr>
            <p:ph idx="4" type="title"/>
          </p:nvPr>
        </p:nvSpPr>
        <p:spPr>
          <a:xfrm>
            <a:off x="6291700" y="904338"/>
            <a:ext cx="22965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9pPr>
          </a:lstStyle>
          <a:p/>
        </p:txBody>
      </p:sp>
      <p:sp>
        <p:nvSpPr>
          <p:cNvPr id="1337" name="Google Shape;1337;p84"/>
          <p:cNvSpPr txBox="1"/>
          <p:nvPr>
            <p:ph idx="5" type="title"/>
          </p:nvPr>
        </p:nvSpPr>
        <p:spPr>
          <a:xfrm>
            <a:off x="134550" y="2545225"/>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9pPr>
          </a:lstStyle>
          <a:p/>
        </p:txBody>
      </p:sp>
      <p:sp>
        <p:nvSpPr>
          <p:cNvPr id="1338" name="Google Shape;1338;p84"/>
          <p:cNvSpPr txBox="1"/>
          <p:nvPr>
            <p:ph idx="6" type="title"/>
          </p:nvPr>
        </p:nvSpPr>
        <p:spPr>
          <a:xfrm>
            <a:off x="134550" y="3703975"/>
            <a:ext cx="1119600" cy="29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000"/>
              <a:buFont typeface="IBM Plex Sans Medium"/>
              <a:buNone/>
              <a:defRPr sz="1000">
                <a:solidFill>
                  <a:schemeClr val="dk2"/>
                </a:solidFill>
                <a:latin typeface="IBM Plex Sans Medium"/>
                <a:ea typeface="IBM Plex Sans Medium"/>
                <a:cs typeface="IBM Plex Sans Medium"/>
                <a:sym typeface="IBM Plex Sans Medium"/>
              </a:defRPr>
            </a:lvl9pPr>
          </a:lstStyle>
          <a:p/>
        </p:txBody>
      </p:sp>
      <p:sp>
        <p:nvSpPr>
          <p:cNvPr id="1339" name="Google Shape;1339;p84"/>
          <p:cNvSpPr txBox="1"/>
          <p:nvPr>
            <p:ph idx="7" type="title"/>
          </p:nvPr>
        </p:nvSpPr>
        <p:spPr>
          <a:xfrm>
            <a:off x="3877025" y="1339350"/>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None/>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1340" name="Google Shape;1340;p84"/>
          <p:cNvSpPr txBox="1"/>
          <p:nvPr>
            <p:ph idx="8" type="title"/>
          </p:nvPr>
        </p:nvSpPr>
        <p:spPr>
          <a:xfrm>
            <a:off x="3877025" y="2552413"/>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9pPr>
          </a:lstStyle>
          <a:p/>
        </p:txBody>
      </p:sp>
      <p:sp>
        <p:nvSpPr>
          <p:cNvPr id="1341" name="Google Shape;1341;p84"/>
          <p:cNvSpPr txBox="1"/>
          <p:nvPr>
            <p:ph idx="9" type="title"/>
          </p:nvPr>
        </p:nvSpPr>
        <p:spPr>
          <a:xfrm>
            <a:off x="3877025" y="3711169"/>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Char char="●"/>
              <a:defRPr sz="1000">
                <a:solidFill>
                  <a:schemeClr val="dk2"/>
                </a:solidFill>
                <a:latin typeface="Sora"/>
                <a:ea typeface="Sora"/>
                <a:cs typeface="Sora"/>
                <a:sym typeface="Sora"/>
              </a:defRPr>
            </a:lvl9pPr>
          </a:lstStyle>
          <a:p/>
        </p:txBody>
      </p:sp>
      <p:sp>
        <p:nvSpPr>
          <p:cNvPr id="1342" name="Google Shape;1342;p84"/>
          <p:cNvSpPr txBox="1"/>
          <p:nvPr>
            <p:ph idx="13" type="title"/>
          </p:nvPr>
        </p:nvSpPr>
        <p:spPr>
          <a:xfrm>
            <a:off x="6427900" y="2552413"/>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000"/>
              <a:buFont typeface="Sora"/>
              <a:buChar char="➔"/>
              <a:defRPr sz="1000">
                <a:latin typeface="Sora"/>
                <a:ea typeface="Sora"/>
                <a:cs typeface="Sora"/>
                <a:sym typeface="Sora"/>
              </a:defRPr>
            </a:lvl1pPr>
            <a:lvl2pPr lvl="1">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9pPr>
          </a:lstStyle>
          <a:p/>
        </p:txBody>
      </p:sp>
      <p:sp>
        <p:nvSpPr>
          <p:cNvPr id="1343" name="Google Shape;1343;p84"/>
          <p:cNvSpPr txBox="1"/>
          <p:nvPr>
            <p:ph idx="14" type="title"/>
          </p:nvPr>
        </p:nvSpPr>
        <p:spPr>
          <a:xfrm>
            <a:off x="6427900" y="1339350"/>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000"/>
              <a:buFont typeface="Sora"/>
              <a:buChar char="➔"/>
              <a:defRPr sz="1000">
                <a:latin typeface="Sora"/>
                <a:ea typeface="Sora"/>
                <a:cs typeface="Sora"/>
                <a:sym typeface="Sora"/>
              </a:defRPr>
            </a:lvl1pPr>
            <a:lvl2pPr lvl="1">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9pPr>
          </a:lstStyle>
          <a:p/>
        </p:txBody>
      </p:sp>
      <p:sp>
        <p:nvSpPr>
          <p:cNvPr id="1344" name="Google Shape;1344;p84"/>
          <p:cNvSpPr txBox="1"/>
          <p:nvPr>
            <p:ph idx="15" type="title"/>
          </p:nvPr>
        </p:nvSpPr>
        <p:spPr>
          <a:xfrm>
            <a:off x="6427900" y="3711169"/>
            <a:ext cx="2160300" cy="9099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000"/>
              <a:buFont typeface="Sora"/>
              <a:buChar char="➔"/>
              <a:defRPr sz="1000">
                <a:latin typeface="Sora"/>
                <a:ea typeface="Sora"/>
                <a:cs typeface="Sora"/>
                <a:sym typeface="Sora"/>
              </a:defRPr>
            </a:lvl1pPr>
            <a:lvl2pPr lvl="1">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Char char="●"/>
              <a:defRPr sz="1000">
                <a:solidFill>
                  <a:schemeClr val="lt1"/>
                </a:solidFill>
                <a:latin typeface="Sora"/>
                <a:ea typeface="Sora"/>
                <a:cs typeface="Sora"/>
                <a:sym typeface="Sora"/>
              </a:defRPr>
            </a:lvl9pPr>
          </a:lstStyle>
          <a:p/>
        </p:txBody>
      </p:sp>
      <p:sp>
        <p:nvSpPr>
          <p:cNvPr id="1345" name="Google Shape;1345;p84"/>
          <p:cNvSpPr txBox="1"/>
          <p:nvPr>
            <p:ph idx="16" type="title"/>
          </p:nvPr>
        </p:nvSpPr>
        <p:spPr>
          <a:xfrm>
            <a:off x="1326150" y="1339350"/>
            <a:ext cx="2296500" cy="924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None/>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1346" name="Google Shape;1346;p84"/>
          <p:cNvSpPr txBox="1"/>
          <p:nvPr>
            <p:ph idx="17" type="title"/>
          </p:nvPr>
        </p:nvSpPr>
        <p:spPr>
          <a:xfrm>
            <a:off x="1326150" y="2545213"/>
            <a:ext cx="2296500" cy="924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None/>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1347" name="Google Shape;1347;p84"/>
          <p:cNvSpPr txBox="1"/>
          <p:nvPr>
            <p:ph idx="18" type="title"/>
          </p:nvPr>
        </p:nvSpPr>
        <p:spPr>
          <a:xfrm>
            <a:off x="1326150" y="3703969"/>
            <a:ext cx="2296500" cy="924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Font typeface="Sora"/>
              <a:buNone/>
              <a:defRPr sz="1000">
                <a:solidFill>
                  <a:schemeClr val="dk2"/>
                </a:solidFill>
                <a:latin typeface="Sora"/>
                <a:ea typeface="Sora"/>
                <a:cs typeface="Sora"/>
                <a:sym typeface="Sora"/>
              </a:defRPr>
            </a:lvl1pPr>
            <a:lvl2pPr lvl="1">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1348" name="Google Shape;1348;p84"/>
          <p:cNvSpPr txBox="1"/>
          <p:nvPr>
            <p:ph idx="19"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1349" name="Google Shape;1349;p84"/>
          <p:cNvSpPr txBox="1"/>
          <p:nvPr>
            <p:ph idx="20" type="title"/>
          </p:nvPr>
        </p:nvSpPr>
        <p:spPr>
          <a:xfrm>
            <a:off x="38100" y="319650"/>
            <a:ext cx="3116700" cy="520200"/>
          </a:xfrm>
          <a:prstGeom prst="rect">
            <a:avLst/>
          </a:prstGeom>
        </p:spPr>
        <p:txBody>
          <a:bodyPr anchorCtr="0" anchor="t" bIns="91425" lIns="182875" spcFirstLastPara="1" rIns="91425" wrap="square" tIns="91425">
            <a:spAutoFit/>
          </a:bodyPr>
          <a:lstStyle>
            <a:lvl1pPr lvl="0">
              <a:spcBef>
                <a:spcPts val="0"/>
              </a:spcBef>
              <a:spcAft>
                <a:spcPts val="0"/>
              </a:spcAft>
              <a:buNone/>
              <a:defRPr sz="1600">
                <a:solidFill>
                  <a:schemeClr val="accent3"/>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3"/>
                </a:solidFill>
              </a:defRPr>
            </a:lvl2pPr>
            <a:lvl3pPr lvl="2">
              <a:lnSpc>
                <a:spcPct val="115000"/>
              </a:lnSpc>
              <a:spcBef>
                <a:spcPts val="0"/>
              </a:spcBef>
              <a:spcAft>
                <a:spcPts val="0"/>
              </a:spcAft>
              <a:buNone/>
              <a:defRPr sz="1800">
                <a:solidFill>
                  <a:schemeClr val="accent3"/>
                </a:solidFill>
              </a:defRPr>
            </a:lvl3pPr>
            <a:lvl4pPr lvl="3">
              <a:lnSpc>
                <a:spcPct val="115000"/>
              </a:lnSpc>
              <a:spcBef>
                <a:spcPts val="0"/>
              </a:spcBef>
              <a:spcAft>
                <a:spcPts val="0"/>
              </a:spcAft>
              <a:buNone/>
              <a:defRPr sz="1800">
                <a:solidFill>
                  <a:schemeClr val="accent3"/>
                </a:solidFill>
              </a:defRPr>
            </a:lvl4pPr>
            <a:lvl5pPr lvl="4">
              <a:lnSpc>
                <a:spcPct val="115000"/>
              </a:lnSpc>
              <a:spcBef>
                <a:spcPts val="0"/>
              </a:spcBef>
              <a:spcAft>
                <a:spcPts val="0"/>
              </a:spcAft>
              <a:buNone/>
              <a:defRPr sz="1800">
                <a:solidFill>
                  <a:schemeClr val="accent3"/>
                </a:solidFill>
              </a:defRPr>
            </a:lvl5pPr>
            <a:lvl6pPr lvl="5">
              <a:lnSpc>
                <a:spcPct val="115000"/>
              </a:lnSpc>
              <a:spcBef>
                <a:spcPts val="0"/>
              </a:spcBef>
              <a:spcAft>
                <a:spcPts val="0"/>
              </a:spcAft>
              <a:buNone/>
              <a:defRPr sz="1800">
                <a:solidFill>
                  <a:schemeClr val="accent3"/>
                </a:solidFill>
              </a:defRPr>
            </a:lvl6pPr>
            <a:lvl7pPr lvl="6">
              <a:lnSpc>
                <a:spcPct val="115000"/>
              </a:lnSpc>
              <a:spcBef>
                <a:spcPts val="0"/>
              </a:spcBef>
              <a:spcAft>
                <a:spcPts val="0"/>
              </a:spcAft>
              <a:buNone/>
              <a:defRPr sz="1800">
                <a:solidFill>
                  <a:schemeClr val="accent3"/>
                </a:solidFill>
              </a:defRPr>
            </a:lvl7pPr>
            <a:lvl8pPr lvl="7">
              <a:lnSpc>
                <a:spcPct val="115000"/>
              </a:lnSpc>
              <a:spcBef>
                <a:spcPts val="0"/>
              </a:spcBef>
              <a:spcAft>
                <a:spcPts val="0"/>
              </a:spcAft>
              <a:buNone/>
              <a:defRPr sz="1800">
                <a:solidFill>
                  <a:schemeClr val="accent3"/>
                </a:solidFill>
              </a:defRPr>
            </a:lvl8pPr>
            <a:lvl9pPr lvl="8">
              <a:lnSpc>
                <a:spcPct val="115000"/>
              </a:lnSpc>
              <a:spcBef>
                <a:spcPts val="0"/>
              </a:spcBef>
              <a:spcAft>
                <a:spcPts val="0"/>
              </a:spcAft>
              <a:buNone/>
              <a:defRPr sz="1800">
                <a:solidFill>
                  <a:schemeClr val="accent3"/>
                </a:solidFill>
              </a:defRPr>
            </a:lvl9pPr>
          </a:lstStyle>
          <a:p/>
        </p:txBody>
      </p:sp>
      <p:sp>
        <p:nvSpPr>
          <p:cNvPr id="1350" name="Google Shape;1350;p84"/>
          <p:cNvSpPr txBox="1"/>
          <p:nvPr>
            <p:ph idx="21"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admap">
  <p:cSld name="BLANK_1_1_1_1_1_1_1_1_1_1_2">
    <p:spTree>
      <p:nvGrpSpPr>
        <p:cNvPr id="1351" name="Shape 1351"/>
        <p:cNvGrpSpPr/>
        <p:nvPr/>
      </p:nvGrpSpPr>
      <p:grpSpPr>
        <a:xfrm>
          <a:off x="0" y="0"/>
          <a:ext cx="0" cy="0"/>
          <a:chOff x="0" y="0"/>
          <a:chExt cx="0" cy="0"/>
        </a:xfrm>
      </p:grpSpPr>
      <p:sp>
        <p:nvSpPr>
          <p:cNvPr id="1352" name="Google Shape;1352;p85"/>
          <p:cNvSpPr/>
          <p:nvPr/>
        </p:nvSpPr>
        <p:spPr>
          <a:xfrm>
            <a:off x="8210550" y="-7150"/>
            <a:ext cx="945375" cy="1453000"/>
          </a:xfrm>
          <a:custGeom>
            <a:rect b="b" l="l" r="r" t="t"/>
            <a:pathLst>
              <a:path extrusionOk="0" h="58120" w="37815">
                <a:moveTo>
                  <a:pt x="0" y="35846"/>
                </a:moveTo>
                <a:lnTo>
                  <a:pt x="37815" y="58120"/>
                </a:lnTo>
                <a:lnTo>
                  <a:pt x="37589" y="0"/>
                </a:lnTo>
                <a:lnTo>
                  <a:pt x="2413" y="32"/>
                </a:lnTo>
                <a:close/>
              </a:path>
            </a:pathLst>
          </a:custGeom>
          <a:solidFill>
            <a:schemeClr val="lt1"/>
          </a:solidFill>
          <a:ln>
            <a:noFill/>
          </a:ln>
        </p:spPr>
      </p:sp>
      <p:sp>
        <p:nvSpPr>
          <p:cNvPr id="1353" name="Google Shape;1353;p85"/>
          <p:cNvSpPr/>
          <p:nvPr/>
        </p:nvSpPr>
        <p:spPr>
          <a:xfrm>
            <a:off x="4614025" y="-6850"/>
            <a:ext cx="3659250" cy="1404775"/>
          </a:xfrm>
          <a:custGeom>
            <a:rect b="b" l="l" r="r" t="t"/>
            <a:pathLst>
              <a:path extrusionOk="0" h="56191" w="146370">
                <a:moveTo>
                  <a:pt x="5482" y="0"/>
                </a:moveTo>
                <a:lnTo>
                  <a:pt x="0" y="56191"/>
                </a:lnTo>
                <a:lnTo>
                  <a:pt x="144451" y="35907"/>
                </a:lnTo>
                <a:lnTo>
                  <a:pt x="146370" y="274"/>
                </a:lnTo>
                <a:close/>
              </a:path>
            </a:pathLst>
          </a:custGeom>
          <a:gradFill>
            <a:gsLst>
              <a:gs pos="0">
                <a:schemeClr val="accent3"/>
              </a:gs>
              <a:gs pos="35000">
                <a:schemeClr val="accent3"/>
              </a:gs>
              <a:gs pos="100000">
                <a:schemeClr val="accent1"/>
              </a:gs>
            </a:gsLst>
            <a:lin ang="8099331" scaled="0"/>
          </a:gradFill>
          <a:ln>
            <a:noFill/>
          </a:ln>
        </p:spPr>
      </p:sp>
      <p:sp>
        <p:nvSpPr>
          <p:cNvPr id="1354" name="Google Shape;1354;p85"/>
          <p:cNvSpPr txBox="1"/>
          <p:nvPr>
            <p:ph type="title"/>
          </p:nvPr>
        </p:nvSpPr>
        <p:spPr>
          <a:xfrm>
            <a:off x="115025" y="502775"/>
            <a:ext cx="58290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1355" name="Google Shape;1355;p85"/>
          <p:cNvSpPr txBox="1"/>
          <p:nvPr>
            <p:ph idx="2"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356" name="Google Shape;1356;p85"/>
          <p:cNvSpPr txBox="1"/>
          <p:nvPr>
            <p:ph idx="3" type="title"/>
          </p:nvPr>
        </p:nvSpPr>
        <p:spPr>
          <a:xfrm>
            <a:off x="2117950" y="2031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1357" name="Google Shape;1357;p85"/>
          <p:cNvSpPr txBox="1"/>
          <p:nvPr>
            <p:ph idx="4" type="title"/>
          </p:nvPr>
        </p:nvSpPr>
        <p:spPr>
          <a:xfrm>
            <a:off x="3987300" y="2031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1358" name="Google Shape;1358;p85"/>
          <p:cNvSpPr txBox="1"/>
          <p:nvPr>
            <p:ph idx="5" type="title"/>
          </p:nvPr>
        </p:nvSpPr>
        <p:spPr>
          <a:xfrm>
            <a:off x="389050" y="2031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1359" name="Google Shape;1359;p85"/>
          <p:cNvSpPr txBox="1"/>
          <p:nvPr>
            <p:ph idx="6" type="title"/>
          </p:nvPr>
        </p:nvSpPr>
        <p:spPr>
          <a:xfrm>
            <a:off x="5858938" y="2031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1360" name="Google Shape;1360;p85"/>
          <p:cNvSpPr txBox="1"/>
          <p:nvPr>
            <p:ph idx="7" type="title"/>
          </p:nvPr>
        </p:nvSpPr>
        <p:spPr>
          <a:xfrm>
            <a:off x="7730563" y="1797200"/>
            <a:ext cx="825900" cy="361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BM Plex Sans Medium"/>
              <a:buNone/>
              <a:defRPr sz="1200">
                <a:latin typeface="IBM Plex Sans Medium"/>
                <a:ea typeface="IBM Plex Sans Medium"/>
                <a:cs typeface="IBM Plex Sans Medium"/>
                <a:sym typeface="IBM Plex Sans Medium"/>
              </a:defRPr>
            </a:lvl1pPr>
            <a:lvl2pPr lvl="1"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2pPr>
            <a:lvl3pPr lvl="2"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3pPr>
            <a:lvl4pPr lvl="3"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4pPr>
            <a:lvl5pPr lvl="4"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5pPr>
            <a:lvl6pPr lvl="5"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6pPr>
            <a:lvl7pPr lvl="6"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7pPr>
            <a:lvl8pPr lvl="7"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8pPr>
            <a:lvl9pPr lvl="8" algn="ctr">
              <a:spcBef>
                <a:spcPts val="0"/>
              </a:spcBef>
              <a:spcAft>
                <a:spcPts val="0"/>
              </a:spcAft>
              <a:buClr>
                <a:schemeClr val="lt1"/>
              </a:buClr>
              <a:buSzPts val="1200"/>
              <a:buFont typeface="IBM Plex Sans Medium"/>
              <a:buNone/>
              <a:defRPr sz="1200">
                <a:solidFill>
                  <a:schemeClr val="lt1"/>
                </a:solidFill>
                <a:latin typeface="IBM Plex Sans Medium"/>
                <a:ea typeface="IBM Plex Sans Medium"/>
                <a:cs typeface="IBM Plex Sans Medium"/>
                <a:sym typeface="IBM Plex Sans Medium"/>
              </a:defRPr>
            </a:lvl9pPr>
          </a:lstStyle>
          <a:p/>
        </p:txBody>
      </p:sp>
      <p:sp>
        <p:nvSpPr>
          <p:cNvPr id="1361" name="Google Shape;1361;p85"/>
          <p:cNvSpPr txBox="1"/>
          <p:nvPr>
            <p:ph idx="1" type="body"/>
          </p:nvPr>
        </p:nvSpPr>
        <p:spPr>
          <a:xfrm>
            <a:off x="148300" y="2960850"/>
            <a:ext cx="1374600" cy="10563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1362" name="Google Shape;1362;p85"/>
          <p:cNvSpPr txBox="1"/>
          <p:nvPr>
            <p:ph idx="8" type="body"/>
          </p:nvPr>
        </p:nvSpPr>
        <p:spPr>
          <a:xfrm>
            <a:off x="3601450" y="2960850"/>
            <a:ext cx="1579500" cy="10563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1363" name="Google Shape;1363;p85"/>
          <p:cNvSpPr txBox="1"/>
          <p:nvPr>
            <p:ph idx="9" type="body"/>
          </p:nvPr>
        </p:nvSpPr>
        <p:spPr>
          <a:xfrm>
            <a:off x="5565675" y="2960850"/>
            <a:ext cx="1487700" cy="10563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1364" name="Google Shape;1364;p85"/>
          <p:cNvSpPr txBox="1"/>
          <p:nvPr>
            <p:ph idx="13" type="body"/>
          </p:nvPr>
        </p:nvSpPr>
        <p:spPr>
          <a:xfrm>
            <a:off x="7346300" y="3194850"/>
            <a:ext cx="1649400" cy="14397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1pPr>
            <a:lvl2pPr indent="-292100" lvl="1" marL="9144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2pPr>
            <a:lvl3pPr indent="-292100" lvl="2" marL="13716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3pPr>
            <a:lvl4pPr indent="-292100" lvl="3" marL="18288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4pPr>
            <a:lvl5pPr indent="-292100" lvl="4" marL="22860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5pPr>
            <a:lvl6pPr indent="-292100" lvl="5" marL="27432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6pPr>
            <a:lvl7pPr indent="-292100" lvl="6" marL="32004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7pPr>
            <a:lvl8pPr indent="-292100" lvl="7" marL="36576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8pPr>
            <a:lvl9pPr indent="-292100" lvl="8" marL="4114800" algn="ctr">
              <a:spcBef>
                <a:spcPts val="0"/>
              </a:spcBef>
              <a:spcAft>
                <a:spcPts val="0"/>
              </a:spcAft>
              <a:buClr>
                <a:schemeClr val="lt1"/>
              </a:buClr>
              <a:buSzPts val="1000"/>
              <a:buFont typeface="Sora Medium"/>
              <a:buChar char="■"/>
              <a:defRPr sz="1000">
                <a:latin typeface="Sora Medium"/>
                <a:ea typeface="Sora Medium"/>
                <a:cs typeface="Sora Medium"/>
                <a:sym typeface="Sora Medium"/>
              </a:defRPr>
            </a:lvl9pPr>
          </a:lstStyle>
          <a:p/>
        </p:txBody>
      </p:sp>
      <p:sp>
        <p:nvSpPr>
          <p:cNvPr id="1365" name="Google Shape;1365;p85"/>
          <p:cNvSpPr txBox="1"/>
          <p:nvPr>
            <p:ph idx="14" type="body"/>
          </p:nvPr>
        </p:nvSpPr>
        <p:spPr>
          <a:xfrm>
            <a:off x="1842125" y="2960850"/>
            <a:ext cx="1374600" cy="10563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1366" name="Google Shape;1366;p85"/>
          <p:cNvSpPr txBox="1"/>
          <p:nvPr>
            <p:ph idx="15"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 4">
  <p:cSld name="BLANK_1_1_1_1_1_1_1_1_1_1_2_1">
    <p:spTree>
      <p:nvGrpSpPr>
        <p:cNvPr id="1367" name="Shape 1367"/>
        <p:cNvGrpSpPr/>
        <p:nvPr/>
      </p:nvGrpSpPr>
      <p:grpSpPr>
        <a:xfrm>
          <a:off x="0" y="0"/>
          <a:ext cx="0" cy="0"/>
          <a:chOff x="0" y="0"/>
          <a:chExt cx="0" cy="0"/>
        </a:xfrm>
      </p:grpSpPr>
      <p:grpSp>
        <p:nvGrpSpPr>
          <p:cNvPr id="1368" name="Google Shape;1368;p86"/>
          <p:cNvGrpSpPr/>
          <p:nvPr/>
        </p:nvGrpSpPr>
        <p:grpSpPr>
          <a:xfrm flipH="1">
            <a:off x="3199575" y="156175"/>
            <a:ext cx="1851000" cy="1225325"/>
            <a:chOff x="461225" y="3875100"/>
            <a:chExt cx="1851000" cy="1225325"/>
          </a:xfrm>
        </p:grpSpPr>
        <p:grpSp>
          <p:nvGrpSpPr>
            <p:cNvPr id="1369" name="Google Shape;1369;p86"/>
            <p:cNvGrpSpPr/>
            <p:nvPr/>
          </p:nvGrpSpPr>
          <p:grpSpPr>
            <a:xfrm>
              <a:off x="461225" y="3875100"/>
              <a:ext cx="1851000" cy="114600"/>
              <a:chOff x="461225" y="3504775"/>
              <a:chExt cx="1851000" cy="114600"/>
            </a:xfrm>
          </p:grpSpPr>
          <p:sp>
            <p:nvSpPr>
              <p:cNvPr id="1370" name="Google Shape;1370;p86"/>
              <p:cNvSpPr/>
              <p:nvPr/>
            </p:nvSpPr>
            <p:spPr>
              <a:xfrm>
                <a:off x="4612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71" name="Google Shape;1371;p86"/>
              <p:cNvSpPr/>
              <p:nvPr/>
            </p:nvSpPr>
            <p:spPr>
              <a:xfrm>
                <a:off x="8314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72" name="Google Shape;1372;p86"/>
              <p:cNvSpPr/>
              <p:nvPr/>
            </p:nvSpPr>
            <p:spPr>
              <a:xfrm>
                <a:off x="12016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73" name="Google Shape;1373;p86"/>
              <p:cNvSpPr/>
              <p:nvPr/>
            </p:nvSpPr>
            <p:spPr>
              <a:xfrm>
                <a:off x="15718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74" name="Google Shape;1374;p86"/>
              <p:cNvSpPr/>
              <p:nvPr/>
            </p:nvSpPr>
            <p:spPr>
              <a:xfrm>
                <a:off x="19420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375" name="Google Shape;1375;p86"/>
            <p:cNvGrpSpPr/>
            <p:nvPr/>
          </p:nvGrpSpPr>
          <p:grpSpPr>
            <a:xfrm>
              <a:off x="461225" y="3989700"/>
              <a:ext cx="1480800" cy="1110725"/>
              <a:chOff x="461225" y="3249175"/>
              <a:chExt cx="1480800" cy="1110725"/>
            </a:xfrm>
          </p:grpSpPr>
          <p:sp>
            <p:nvSpPr>
              <p:cNvPr id="1376" name="Google Shape;1376;p86"/>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77" name="Google Shape;1377;p86"/>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78" name="Google Shape;1378;p86"/>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79" name="Google Shape;1379;p86"/>
              <p:cNvSpPr/>
              <p:nvPr/>
            </p:nvSpPr>
            <p:spPr>
              <a:xfrm>
                <a:off x="1201625" y="3989700"/>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380" name="Google Shape;1380;p86"/>
            <p:cNvGrpSpPr/>
            <p:nvPr/>
          </p:nvGrpSpPr>
          <p:grpSpPr>
            <a:xfrm>
              <a:off x="831425" y="4360025"/>
              <a:ext cx="1480800" cy="370200"/>
              <a:chOff x="831425" y="3249175"/>
              <a:chExt cx="1480800" cy="370200"/>
            </a:xfrm>
          </p:grpSpPr>
          <p:sp>
            <p:nvSpPr>
              <p:cNvPr id="1381" name="Google Shape;1381;p86"/>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82" name="Google Shape;1382;p86"/>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83" name="Google Shape;1383;p86"/>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84" name="Google Shape;1384;p86"/>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385" name="Google Shape;1385;p86"/>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386" name="Google Shape;1386;p86"/>
          <p:cNvSpPr/>
          <p:nvPr/>
        </p:nvSpPr>
        <p:spPr>
          <a:xfrm>
            <a:off x="5023375" y="3994875"/>
            <a:ext cx="3941541" cy="1148616"/>
          </a:xfrm>
          <a:custGeom>
            <a:rect b="b" l="l" r="r" t="t"/>
            <a:pathLst>
              <a:path extrusionOk="0" h="47273" w="109754">
                <a:moveTo>
                  <a:pt x="93188" y="0"/>
                </a:moveTo>
                <a:lnTo>
                  <a:pt x="91918" y="29"/>
                </a:lnTo>
                <a:lnTo>
                  <a:pt x="90619" y="87"/>
                </a:lnTo>
                <a:lnTo>
                  <a:pt x="89292" y="144"/>
                </a:lnTo>
                <a:lnTo>
                  <a:pt x="87906" y="260"/>
                </a:lnTo>
                <a:lnTo>
                  <a:pt x="86521" y="404"/>
                </a:lnTo>
                <a:lnTo>
                  <a:pt x="85107" y="606"/>
                </a:lnTo>
                <a:lnTo>
                  <a:pt x="83664" y="808"/>
                </a:lnTo>
                <a:lnTo>
                  <a:pt x="82163" y="1039"/>
                </a:lnTo>
                <a:lnTo>
                  <a:pt x="80663" y="1328"/>
                </a:lnTo>
                <a:lnTo>
                  <a:pt x="79162" y="1616"/>
                </a:lnTo>
                <a:lnTo>
                  <a:pt x="77604" y="1963"/>
                </a:lnTo>
                <a:lnTo>
                  <a:pt x="76045" y="2309"/>
                </a:lnTo>
                <a:lnTo>
                  <a:pt x="74458" y="2713"/>
                </a:lnTo>
                <a:lnTo>
                  <a:pt x="72842" y="3146"/>
                </a:lnTo>
                <a:lnTo>
                  <a:pt x="71226" y="3579"/>
                </a:lnTo>
                <a:lnTo>
                  <a:pt x="69581" y="4069"/>
                </a:lnTo>
                <a:lnTo>
                  <a:pt x="67907" y="4560"/>
                </a:lnTo>
                <a:lnTo>
                  <a:pt x="66233" y="5108"/>
                </a:lnTo>
                <a:lnTo>
                  <a:pt x="64559" y="5657"/>
                </a:lnTo>
                <a:lnTo>
                  <a:pt x="62856" y="6263"/>
                </a:lnTo>
                <a:lnTo>
                  <a:pt x="61154" y="6869"/>
                </a:lnTo>
                <a:lnTo>
                  <a:pt x="59422" y="7504"/>
                </a:lnTo>
                <a:lnTo>
                  <a:pt x="57690" y="8167"/>
                </a:lnTo>
                <a:lnTo>
                  <a:pt x="55959" y="8860"/>
                </a:lnTo>
                <a:lnTo>
                  <a:pt x="54227" y="9582"/>
                </a:lnTo>
                <a:lnTo>
                  <a:pt x="52467" y="10332"/>
                </a:lnTo>
                <a:lnTo>
                  <a:pt x="50735" y="11082"/>
                </a:lnTo>
                <a:lnTo>
                  <a:pt x="48975" y="11890"/>
                </a:lnTo>
                <a:lnTo>
                  <a:pt x="47214" y="12698"/>
                </a:lnTo>
                <a:lnTo>
                  <a:pt x="45454" y="13535"/>
                </a:lnTo>
                <a:lnTo>
                  <a:pt x="43694" y="14401"/>
                </a:lnTo>
                <a:lnTo>
                  <a:pt x="41933" y="15296"/>
                </a:lnTo>
                <a:lnTo>
                  <a:pt x="40230" y="16190"/>
                </a:lnTo>
                <a:lnTo>
                  <a:pt x="38528" y="17085"/>
                </a:lnTo>
                <a:lnTo>
                  <a:pt x="36825" y="18009"/>
                </a:lnTo>
                <a:lnTo>
                  <a:pt x="35122" y="18961"/>
                </a:lnTo>
                <a:lnTo>
                  <a:pt x="33477" y="19913"/>
                </a:lnTo>
                <a:lnTo>
                  <a:pt x="31832" y="20895"/>
                </a:lnTo>
                <a:lnTo>
                  <a:pt x="30187" y="21876"/>
                </a:lnTo>
                <a:lnTo>
                  <a:pt x="28600" y="22857"/>
                </a:lnTo>
                <a:lnTo>
                  <a:pt x="27013" y="23867"/>
                </a:lnTo>
                <a:lnTo>
                  <a:pt x="25454" y="24877"/>
                </a:lnTo>
                <a:lnTo>
                  <a:pt x="23925" y="25887"/>
                </a:lnTo>
                <a:lnTo>
                  <a:pt x="22395" y="26926"/>
                </a:lnTo>
                <a:lnTo>
                  <a:pt x="20923" y="27965"/>
                </a:lnTo>
                <a:lnTo>
                  <a:pt x="19480" y="29004"/>
                </a:lnTo>
                <a:lnTo>
                  <a:pt x="18037" y="30072"/>
                </a:lnTo>
                <a:lnTo>
                  <a:pt x="16652" y="31111"/>
                </a:lnTo>
                <a:lnTo>
                  <a:pt x="15354" y="32150"/>
                </a:lnTo>
                <a:lnTo>
                  <a:pt x="14084" y="33160"/>
                </a:lnTo>
                <a:lnTo>
                  <a:pt x="12843" y="34199"/>
                </a:lnTo>
                <a:lnTo>
                  <a:pt x="11631" y="35209"/>
                </a:lnTo>
                <a:lnTo>
                  <a:pt x="10447" y="36248"/>
                </a:lnTo>
                <a:lnTo>
                  <a:pt x="9293" y="37258"/>
                </a:lnTo>
                <a:lnTo>
                  <a:pt x="8196" y="38297"/>
                </a:lnTo>
                <a:lnTo>
                  <a:pt x="7129" y="39307"/>
                </a:lnTo>
                <a:lnTo>
                  <a:pt x="6090" y="40317"/>
                </a:lnTo>
                <a:lnTo>
                  <a:pt x="5108" y="41327"/>
                </a:lnTo>
                <a:lnTo>
                  <a:pt x="4156" y="42337"/>
                </a:lnTo>
                <a:lnTo>
                  <a:pt x="3233" y="43347"/>
                </a:lnTo>
                <a:lnTo>
                  <a:pt x="2367" y="44357"/>
                </a:lnTo>
                <a:lnTo>
                  <a:pt x="1530" y="45339"/>
                </a:lnTo>
                <a:lnTo>
                  <a:pt x="751" y="46320"/>
                </a:lnTo>
                <a:lnTo>
                  <a:pt x="0" y="47272"/>
                </a:lnTo>
                <a:lnTo>
                  <a:pt x="76016" y="47272"/>
                </a:lnTo>
                <a:lnTo>
                  <a:pt x="78152" y="45916"/>
                </a:lnTo>
                <a:lnTo>
                  <a:pt x="80230" y="44531"/>
                </a:lnTo>
                <a:lnTo>
                  <a:pt x="82250" y="43145"/>
                </a:lnTo>
                <a:lnTo>
                  <a:pt x="84241" y="41731"/>
                </a:lnTo>
                <a:lnTo>
                  <a:pt x="86146" y="40317"/>
                </a:lnTo>
                <a:lnTo>
                  <a:pt x="88022" y="38903"/>
                </a:lnTo>
                <a:lnTo>
                  <a:pt x="89840" y="37460"/>
                </a:lnTo>
                <a:lnTo>
                  <a:pt x="91572" y="36046"/>
                </a:lnTo>
                <a:lnTo>
                  <a:pt x="93245" y="34603"/>
                </a:lnTo>
                <a:lnTo>
                  <a:pt x="94862" y="33160"/>
                </a:lnTo>
                <a:lnTo>
                  <a:pt x="96420" y="31717"/>
                </a:lnTo>
                <a:lnTo>
                  <a:pt x="97892" y="30303"/>
                </a:lnTo>
                <a:lnTo>
                  <a:pt x="99277" y="28860"/>
                </a:lnTo>
                <a:lnTo>
                  <a:pt x="100605" y="27446"/>
                </a:lnTo>
                <a:lnTo>
                  <a:pt x="101846" y="26060"/>
                </a:lnTo>
                <a:lnTo>
                  <a:pt x="103000" y="24646"/>
                </a:lnTo>
                <a:lnTo>
                  <a:pt x="104068" y="23290"/>
                </a:lnTo>
                <a:lnTo>
                  <a:pt x="105049" y="21934"/>
                </a:lnTo>
                <a:lnTo>
                  <a:pt x="105944" y="20606"/>
                </a:lnTo>
                <a:lnTo>
                  <a:pt x="106752" y="19307"/>
                </a:lnTo>
                <a:lnTo>
                  <a:pt x="107444" y="18037"/>
                </a:lnTo>
                <a:lnTo>
                  <a:pt x="107791" y="17431"/>
                </a:lnTo>
                <a:lnTo>
                  <a:pt x="108079" y="16796"/>
                </a:lnTo>
                <a:lnTo>
                  <a:pt x="108339" y="16190"/>
                </a:lnTo>
                <a:lnTo>
                  <a:pt x="108599" y="15584"/>
                </a:lnTo>
                <a:lnTo>
                  <a:pt x="108830" y="15007"/>
                </a:lnTo>
                <a:lnTo>
                  <a:pt x="109032" y="14401"/>
                </a:lnTo>
                <a:lnTo>
                  <a:pt x="109205" y="13824"/>
                </a:lnTo>
                <a:lnTo>
                  <a:pt x="109349" y="13218"/>
                </a:lnTo>
                <a:lnTo>
                  <a:pt x="109493" y="12670"/>
                </a:lnTo>
                <a:lnTo>
                  <a:pt x="109609" y="12092"/>
                </a:lnTo>
                <a:lnTo>
                  <a:pt x="109667" y="11544"/>
                </a:lnTo>
                <a:lnTo>
                  <a:pt x="109724" y="10996"/>
                </a:lnTo>
                <a:lnTo>
                  <a:pt x="109753" y="10447"/>
                </a:lnTo>
                <a:lnTo>
                  <a:pt x="109753" y="9928"/>
                </a:lnTo>
                <a:lnTo>
                  <a:pt x="109753" y="9437"/>
                </a:lnTo>
                <a:lnTo>
                  <a:pt x="109695" y="8918"/>
                </a:lnTo>
                <a:lnTo>
                  <a:pt x="109609" y="8427"/>
                </a:lnTo>
                <a:lnTo>
                  <a:pt x="109522" y="7965"/>
                </a:lnTo>
                <a:lnTo>
                  <a:pt x="109378" y="7504"/>
                </a:lnTo>
                <a:lnTo>
                  <a:pt x="109234" y="7042"/>
                </a:lnTo>
                <a:lnTo>
                  <a:pt x="109060" y="6609"/>
                </a:lnTo>
                <a:lnTo>
                  <a:pt x="108858" y="6176"/>
                </a:lnTo>
                <a:lnTo>
                  <a:pt x="108656" y="5801"/>
                </a:lnTo>
                <a:lnTo>
                  <a:pt x="108426" y="5426"/>
                </a:lnTo>
                <a:lnTo>
                  <a:pt x="108195" y="5079"/>
                </a:lnTo>
                <a:lnTo>
                  <a:pt x="107935" y="4733"/>
                </a:lnTo>
                <a:lnTo>
                  <a:pt x="107646" y="4416"/>
                </a:lnTo>
                <a:lnTo>
                  <a:pt x="107358" y="4098"/>
                </a:lnTo>
                <a:lnTo>
                  <a:pt x="107011" y="3810"/>
                </a:lnTo>
                <a:lnTo>
                  <a:pt x="106694" y="3492"/>
                </a:lnTo>
                <a:lnTo>
                  <a:pt x="106319" y="3232"/>
                </a:lnTo>
                <a:lnTo>
                  <a:pt x="105944" y="2944"/>
                </a:lnTo>
                <a:lnTo>
                  <a:pt x="105568" y="2684"/>
                </a:lnTo>
                <a:lnTo>
                  <a:pt x="105164" y="2453"/>
                </a:lnTo>
                <a:lnTo>
                  <a:pt x="104732" y="2222"/>
                </a:lnTo>
                <a:lnTo>
                  <a:pt x="104270" y="1991"/>
                </a:lnTo>
                <a:lnTo>
                  <a:pt x="103808" y="1789"/>
                </a:lnTo>
                <a:lnTo>
                  <a:pt x="103317" y="1587"/>
                </a:lnTo>
                <a:lnTo>
                  <a:pt x="102307" y="1212"/>
                </a:lnTo>
                <a:lnTo>
                  <a:pt x="101211" y="895"/>
                </a:lnTo>
                <a:lnTo>
                  <a:pt x="100027" y="635"/>
                </a:lnTo>
                <a:lnTo>
                  <a:pt x="98815" y="404"/>
                </a:lnTo>
                <a:lnTo>
                  <a:pt x="97517" y="231"/>
                </a:lnTo>
                <a:lnTo>
                  <a:pt x="96131" y="116"/>
                </a:lnTo>
                <a:lnTo>
                  <a:pt x="94688" y="29"/>
                </a:lnTo>
                <a:lnTo>
                  <a:pt x="93188"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u="sng">
              <a:solidFill>
                <a:schemeClr val="lt1"/>
              </a:solidFill>
              <a:latin typeface="Sora"/>
              <a:ea typeface="Sora"/>
              <a:cs typeface="Sora"/>
              <a:sym typeface="Sora"/>
            </a:endParaRPr>
          </a:p>
        </p:txBody>
      </p:sp>
      <p:sp>
        <p:nvSpPr>
          <p:cNvPr id="1387" name="Google Shape;1387;p86"/>
          <p:cNvSpPr/>
          <p:nvPr/>
        </p:nvSpPr>
        <p:spPr>
          <a:xfrm rot="5400000">
            <a:off x="6364434" y="2363929"/>
            <a:ext cx="912991" cy="4646142"/>
          </a:xfrm>
          <a:custGeom>
            <a:rect b="b" l="l" r="r" t="t"/>
            <a:pathLst>
              <a:path extrusionOk="0" fill="none" h="93762" w="39886">
                <a:moveTo>
                  <a:pt x="39886" y="0"/>
                </a:moveTo>
                <a:lnTo>
                  <a:pt x="7330" y="0"/>
                </a:lnTo>
                <a:lnTo>
                  <a:pt x="7330" y="0"/>
                </a:lnTo>
                <a:lnTo>
                  <a:pt x="6362" y="3051"/>
                </a:lnTo>
                <a:lnTo>
                  <a:pt x="5470" y="6176"/>
                </a:lnTo>
                <a:lnTo>
                  <a:pt x="4614" y="9413"/>
                </a:lnTo>
                <a:lnTo>
                  <a:pt x="3832" y="12725"/>
                </a:lnTo>
                <a:lnTo>
                  <a:pt x="3088" y="16148"/>
                </a:lnTo>
                <a:lnTo>
                  <a:pt x="2456" y="19608"/>
                </a:lnTo>
                <a:lnTo>
                  <a:pt x="1860" y="23143"/>
                </a:lnTo>
                <a:lnTo>
                  <a:pt x="1340" y="26715"/>
                </a:lnTo>
                <a:lnTo>
                  <a:pt x="1340" y="26715"/>
                </a:lnTo>
                <a:lnTo>
                  <a:pt x="930" y="29989"/>
                </a:lnTo>
                <a:lnTo>
                  <a:pt x="633" y="33263"/>
                </a:lnTo>
                <a:lnTo>
                  <a:pt x="372" y="36463"/>
                </a:lnTo>
                <a:lnTo>
                  <a:pt x="186" y="39625"/>
                </a:lnTo>
                <a:lnTo>
                  <a:pt x="37" y="42714"/>
                </a:lnTo>
                <a:lnTo>
                  <a:pt x="0" y="45802"/>
                </a:lnTo>
                <a:lnTo>
                  <a:pt x="0" y="48778"/>
                </a:lnTo>
                <a:lnTo>
                  <a:pt x="112" y="51755"/>
                </a:lnTo>
                <a:lnTo>
                  <a:pt x="223" y="54620"/>
                </a:lnTo>
                <a:lnTo>
                  <a:pt x="447" y="57448"/>
                </a:lnTo>
                <a:lnTo>
                  <a:pt x="707" y="60201"/>
                </a:lnTo>
                <a:lnTo>
                  <a:pt x="1042" y="62843"/>
                </a:lnTo>
                <a:lnTo>
                  <a:pt x="1414" y="65447"/>
                </a:lnTo>
                <a:lnTo>
                  <a:pt x="1860" y="67940"/>
                </a:lnTo>
                <a:lnTo>
                  <a:pt x="2381" y="70358"/>
                </a:lnTo>
                <a:lnTo>
                  <a:pt x="2939" y="72665"/>
                </a:lnTo>
                <a:lnTo>
                  <a:pt x="3535" y="74898"/>
                </a:lnTo>
                <a:lnTo>
                  <a:pt x="4204" y="77018"/>
                </a:lnTo>
                <a:lnTo>
                  <a:pt x="4949" y="79028"/>
                </a:lnTo>
                <a:lnTo>
                  <a:pt x="5321" y="79995"/>
                </a:lnTo>
                <a:lnTo>
                  <a:pt x="5693" y="80925"/>
                </a:lnTo>
                <a:lnTo>
                  <a:pt x="6102" y="81855"/>
                </a:lnTo>
                <a:lnTo>
                  <a:pt x="6549" y="82748"/>
                </a:lnTo>
                <a:lnTo>
                  <a:pt x="6958" y="83567"/>
                </a:lnTo>
                <a:lnTo>
                  <a:pt x="7404" y="84385"/>
                </a:lnTo>
                <a:lnTo>
                  <a:pt x="7851" y="85204"/>
                </a:lnTo>
                <a:lnTo>
                  <a:pt x="8334" y="85948"/>
                </a:lnTo>
                <a:lnTo>
                  <a:pt x="8818" y="86692"/>
                </a:lnTo>
                <a:lnTo>
                  <a:pt x="9302" y="87362"/>
                </a:lnTo>
                <a:lnTo>
                  <a:pt x="9786" y="88032"/>
                </a:lnTo>
                <a:lnTo>
                  <a:pt x="10306" y="88664"/>
                </a:lnTo>
                <a:lnTo>
                  <a:pt x="10827" y="89259"/>
                </a:lnTo>
                <a:lnTo>
                  <a:pt x="11385" y="89818"/>
                </a:lnTo>
                <a:lnTo>
                  <a:pt x="11906" y="90338"/>
                </a:lnTo>
                <a:lnTo>
                  <a:pt x="12464" y="90822"/>
                </a:lnTo>
                <a:lnTo>
                  <a:pt x="13060" y="91306"/>
                </a:lnTo>
                <a:lnTo>
                  <a:pt x="13618" y="91715"/>
                </a:lnTo>
                <a:lnTo>
                  <a:pt x="14213" y="92087"/>
                </a:lnTo>
                <a:lnTo>
                  <a:pt x="14808" y="92422"/>
                </a:lnTo>
                <a:lnTo>
                  <a:pt x="15404" y="92757"/>
                </a:lnTo>
                <a:lnTo>
                  <a:pt x="16036" y="93017"/>
                </a:lnTo>
                <a:lnTo>
                  <a:pt x="16669" y="93241"/>
                </a:lnTo>
                <a:lnTo>
                  <a:pt x="17301" y="93427"/>
                </a:lnTo>
                <a:lnTo>
                  <a:pt x="17971" y="93575"/>
                </a:lnTo>
                <a:lnTo>
                  <a:pt x="18604" y="93687"/>
                </a:lnTo>
                <a:lnTo>
                  <a:pt x="18604" y="93687"/>
                </a:lnTo>
                <a:lnTo>
                  <a:pt x="19311" y="93762"/>
                </a:lnTo>
                <a:lnTo>
                  <a:pt x="20017" y="93762"/>
                </a:lnTo>
                <a:lnTo>
                  <a:pt x="20017" y="93762"/>
                </a:lnTo>
                <a:lnTo>
                  <a:pt x="20650" y="93762"/>
                </a:lnTo>
                <a:lnTo>
                  <a:pt x="21320" y="93687"/>
                </a:lnTo>
                <a:lnTo>
                  <a:pt x="21952" y="93613"/>
                </a:lnTo>
                <a:lnTo>
                  <a:pt x="22622" y="93464"/>
                </a:lnTo>
                <a:lnTo>
                  <a:pt x="23254" y="93315"/>
                </a:lnTo>
                <a:lnTo>
                  <a:pt x="23924" y="93092"/>
                </a:lnTo>
                <a:lnTo>
                  <a:pt x="24557" y="92831"/>
                </a:lnTo>
                <a:lnTo>
                  <a:pt x="25189" y="92571"/>
                </a:lnTo>
                <a:lnTo>
                  <a:pt x="25859" y="92236"/>
                </a:lnTo>
                <a:lnTo>
                  <a:pt x="26491" y="91901"/>
                </a:lnTo>
                <a:lnTo>
                  <a:pt x="27124" y="91529"/>
                </a:lnTo>
                <a:lnTo>
                  <a:pt x="27794" y="91083"/>
                </a:lnTo>
                <a:lnTo>
                  <a:pt x="28426" y="90636"/>
                </a:lnTo>
                <a:lnTo>
                  <a:pt x="29059" y="90152"/>
                </a:lnTo>
                <a:lnTo>
                  <a:pt x="29691" y="89632"/>
                </a:lnTo>
                <a:lnTo>
                  <a:pt x="30324" y="89073"/>
                </a:lnTo>
                <a:lnTo>
                  <a:pt x="30956" y="88515"/>
                </a:lnTo>
                <a:lnTo>
                  <a:pt x="31589" y="87883"/>
                </a:lnTo>
                <a:lnTo>
                  <a:pt x="32221" y="87250"/>
                </a:lnTo>
                <a:lnTo>
                  <a:pt x="32817" y="86581"/>
                </a:lnTo>
                <a:lnTo>
                  <a:pt x="33449" y="85874"/>
                </a:lnTo>
                <a:lnTo>
                  <a:pt x="34045" y="85129"/>
                </a:lnTo>
                <a:lnTo>
                  <a:pt x="35272" y="83567"/>
                </a:lnTo>
                <a:lnTo>
                  <a:pt x="36463" y="81892"/>
                </a:lnTo>
                <a:lnTo>
                  <a:pt x="37616" y="80107"/>
                </a:lnTo>
                <a:lnTo>
                  <a:pt x="38770" y="78209"/>
                </a:lnTo>
                <a:lnTo>
                  <a:pt x="39886" y="76200"/>
                </a:lnTo>
                <a:lnTo>
                  <a:pt x="39886" y="0"/>
                </a:lnTo>
                <a:lnTo>
                  <a:pt x="39886"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388" name="Google Shape;1388;p86"/>
          <p:cNvSpPr txBox="1"/>
          <p:nvPr>
            <p:ph idx="2" type="title"/>
          </p:nvPr>
        </p:nvSpPr>
        <p:spPr>
          <a:xfrm>
            <a:off x="115025" y="502775"/>
            <a:ext cx="39417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1389" name="Google Shape;1389;p86"/>
          <p:cNvSpPr/>
          <p:nvPr/>
        </p:nvSpPr>
        <p:spPr>
          <a:xfrm>
            <a:off x="1643225" y="-725"/>
            <a:ext cx="5761425" cy="711800"/>
          </a:xfrm>
          <a:custGeom>
            <a:rect b="b" l="l" r="r" t="t"/>
            <a:pathLst>
              <a:path extrusionOk="0" h="28472" w="230457">
                <a:moveTo>
                  <a:pt x="0" y="0"/>
                </a:moveTo>
                <a:lnTo>
                  <a:pt x="230457" y="28472"/>
                </a:lnTo>
                <a:lnTo>
                  <a:pt x="220381" y="20"/>
                </a:lnTo>
                <a:close/>
              </a:path>
            </a:pathLst>
          </a:custGeom>
          <a:solidFill>
            <a:schemeClr val="lt1"/>
          </a:solidFill>
          <a:ln>
            <a:noFill/>
          </a:ln>
        </p:spPr>
      </p:sp>
      <p:sp>
        <p:nvSpPr>
          <p:cNvPr id="1390" name="Google Shape;1390;p86"/>
          <p:cNvSpPr/>
          <p:nvPr/>
        </p:nvSpPr>
        <p:spPr>
          <a:xfrm>
            <a:off x="7140700" y="-1350"/>
            <a:ext cx="2003375" cy="714225"/>
          </a:xfrm>
          <a:custGeom>
            <a:rect b="b" l="l" r="r" t="t"/>
            <a:pathLst>
              <a:path extrusionOk="0" h="28569" w="80135">
                <a:moveTo>
                  <a:pt x="10558" y="28569"/>
                </a:moveTo>
                <a:lnTo>
                  <a:pt x="67491" y="18220"/>
                </a:lnTo>
                <a:lnTo>
                  <a:pt x="80135" y="0"/>
                </a:lnTo>
                <a:lnTo>
                  <a:pt x="0" y="45"/>
                </a:lnTo>
                <a:close/>
              </a:path>
            </a:pathLst>
          </a:custGeom>
          <a:gradFill>
            <a:gsLst>
              <a:gs pos="0">
                <a:schemeClr val="accent2"/>
              </a:gs>
              <a:gs pos="21000">
                <a:schemeClr val="lt2"/>
              </a:gs>
              <a:gs pos="49000">
                <a:schemeClr val="accent1"/>
              </a:gs>
              <a:gs pos="75000">
                <a:schemeClr val="accent3"/>
              </a:gs>
              <a:gs pos="100000">
                <a:schemeClr val="accent4"/>
              </a:gs>
            </a:gsLst>
            <a:lin ang="0" scaled="0"/>
          </a:gradFill>
          <a:ln>
            <a:noFill/>
          </a:ln>
          <a:effectLst>
            <a:outerShdw blurRad="314325" rotWithShape="0" algn="bl" dir="5400000" dist="28575">
              <a:schemeClr val="accent4">
                <a:alpha val="24000"/>
              </a:schemeClr>
            </a:outerShdw>
          </a:effectLst>
        </p:spPr>
      </p:sp>
      <p:sp>
        <p:nvSpPr>
          <p:cNvPr id="1391" name="Google Shape;1391;p86"/>
          <p:cNvSpPr txBox="1"/>
          <p:nvPr>
            <p:ph idx="3"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extLst>
    <p:ext uri="{DCECCB84-F9BA-43D5-87BE-67443E8EF086}">
      <p15:sldGuideLst>
        <p15:guide id="1" orient="horz" pos="317">
          <p15:clr>
            <a:srgbClr val="E46962"/>
          </p15:clr>
        </p15:guide>
      </p15:sldGuideLst>
    </p:ext>
  </p:extLst>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s">
  <p:cSld name="BLANK_1_1_1_1_1_1_1_1_1_1_2_1_1">
    <p:spTree>
      <p:nvGrpSpPr>
        <p:cNvPr id="1392" name="Shape 1392"/>
        <p:cNvGrpSpPr/>
        <p:nvPr/>
      </p:nvGrpSpPr>
      <p:grpSpPr>
        <a:xfrm>
          <a:off x="0" y="0"/>
          <a:ext cx="0" cy="0"/>
          <a:chOff x="0" y="0"/>
          <a:chExt cx="0" cy="0"/>
        </a:xfrm>
      </p:grpSpPr>
      <p:grpSp>
        <p:nvGrpSpPr>
          <p:cNvPr id="1393" name="Google Shape;1393;p87"/>
          <p:cNvGrpSpPr/>
          <p:nvPr/>
        </p:nvGrpSpPr>
        <p:grpSpPr>
          <a:xfrm flipH="1">
            <a:off x="3199575" y="156175"/>
            <a:ext cx="1851000" cy="1225325"/>
            <a:chOff x="461225" y="3875100"/>
            <a:chExt cx="1851000" cy="1225325"/>
          </a:xfrm>
        </p:grpSpPr>
        <p:grpSp>
          <p:nvGrpSpPr>
            <p:cNvPr id="1394" name="Google Shape;1394;p87"/>
            <p:cNvGrpSpPr/>
            <p:nvPr/>
          </p:nvGrpSpPr>
          <p:grpSpPr>
            <a:xfrm>
              <a:off x="461225" y="3875100"/>
              <a:ext cx="1851000" cy="114600"/>
              <a:chOff x="461225" y="3504775"/>
              <a:chExt cx="1851000" cy="114600"/>
            </a:xfrm>
          </p:grpSpPr>
          <p:sp>
            <p:nvSpPr>
              <p:cNvPr id="1395" name="Google Shape;1395;p87"/>
              <p:cNvSpPr/>
              <p:nvPr/>
            </p:nvSpPr>
            <p:spPr>
              <a:xfrm>
                <a:off x="4612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96" name="Google Shape;1396;p87"/>
              <p:cNvSpPr/>
              <p:nvPr/>
            </p:nvSpPr>
            <p:spPr>
              <a:xfrm>
                <a:off x="8314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97" name="Google Shape;1397;p87"/>
              <p:cNvSpPr/>
              <p:nvPr/>
            </p:nvSpPr>
            <p:spPr>
              <a:xfrm>
                <a:off x="12016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98" name="Google Shape;1398;p87"/>
              <p:cNvSpPr/>
              <p:nvPr/>
            </p:nvSpPr>
            <p:spPr>
              <a:xfrm>
                <a:off x="15718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399" name="Google Shape;1399;p87"/>
              <p:cNvSpPr/>
              <p:nvPr/>
            </p:nvSpPr>
            <p:spPr>
              <a:xfrm>
                <a:off x="1942025" y="3504775"/>
                <a:ext cx="370200" cy="114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400" name="Google Shape;1400;p87"/>
            <p:cNvGrpSpPr/>
            <p:nvPr/>
          </p:nvGrpSpPr>
          <p:grpSpPr>
            <a:xfrm>
              <a:off x="461225" y="3989700"/>
              <a:ext cx="1480800" cy="1110725"/>
              <a:chOff x="461225" y="3249175"/>
              <a:chExt cx="1480800" cy="1110725"/>
            </a:xfrm>
          </p:grpSpPr>
          <p:sp>
            <p:nvSpPr>
              <p:cNvPr id="1401" name="Google Shape;1401;p87"/>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02" name="Google Shape;1402;p87"/>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03" name="Google Shape;1403;p87"/>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04" name="Google Shape;1404;p87"/>
              <p:cNvSpPr/>
              <p:nvPr/>
            </p:nvSpPr>
            <p:spPr>
              <a:xfrm>
                <a:off x="1201625" y="3989700"/>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405" name="Google Shape;1405;p87"/>
            <p:cNvGrpSpPr/>
            <p:nvPr/>
          </p:nvGrpSpPr>
          <p:grpSpPr>
            <a:xfrm>
              <a:off x="831425" y="4360025"/>
              <a:ext cx="1480800" cy="370200"/>
              <a:chOff x="831425" y="3249175"/>
              <a:chExt cx="1480800" cy="370200"/>
            </a:xfrm>
          </p:grpSpPr>
          <p:sp>
            <p:nvSpPr>
              <p:cNvPr id="1406" name="Google Shape;1406;p87"/>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07" name="Google Shape;1407;p87"/>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08" name="Google Shape;1408;p87"/>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09" name="Google Shape;1409;p87"/>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410" name="Google Shape;1410;p87"/>
          <p:cNvSpPr/>
          <p:nvPr/>
        </p:nvSpPr>
        <p:spPr>
          <a:xfrm>
            <a:off x="5023375" y="3994875"/>
            <a:ext cx="3941541" cy="1148616"/>
          </a:xfrm>
          <a:custGeom>
            <a:rect b="b" l="l" r="r" t="t"/>
            <a:pathLst>
              <a:path extrusionOk="0" h="47273" w="109754">
                <a:moveTo>
                  <a:pt x="93188" y="0"/>
                </a:moveTo>
                <a:lnTo>
                  <a:pt x="91918" y="29"/>
                </a:lnTo>
                <a:lnTo>
                  <a:pt x="90619" y="87"/>
                </a:lnTo>
                <a:lnTo>
                  <a:pt x="89292" y="144"/>
                </a:lnTo>
                <a:lnTo>
                  <a:pt x="87906" y="260"/>
                </a:lnTo>
                <a:lnTo>
                  <a:pt x="86521" y="404"/>
                </a:lnTo>
                <a:lnTo>
                  <a:pt x="85107" y="606"/>
                </a:lnTo>
                <a:lnTo>
                  <a:pt x="83664" y="808"/>
                </a:lnTo>
                <a:lnTo>
                  <a:pt x="82163" y="1039"/>
                </a:lnTo>
                <a:lnTo>
                  <a:pt x="80663" y="1328"/>
                </a:lnTo>
                <a:lnTo>
                  <a:pt x="79162" y="1616"/>
                </a:lnTo>
                <a:lnTo>
                  <a:pt x="77604" y="1963"/>
                </a:lnTo>
                <a:lnTo>
                  <a:pt x="76045" y="2309"/>
                </a:lnTo>
                <a:lnTo>
                  <a:pt x="74458" y="2713"/>
                </a:lnTo>
                <a:lnTo>
                  <a:pt x="72842" y="3146"/>
                </a:lnTo>
                <a:lnTo>
                  <a:pt x="71226" y="3579"/>
                </a:lnTo>
                <a:lnTo>
                  <a:pt x="69581" y="4069"/>
                </a:lnTo>
                <a:lnTo>
                  <a:pt x="67907" y="4560"/>
                </a:lnTo>
                <a:lnTo>
                  <a:pt x="66233" y="5108"/>
                </a:lnTo>
                <a:lnTo>
                  <a:pt x="64559" y="5657"/>
                </a:lnTo>
                <a:lnTo>
                  <a:pt x="62856" y="6263"/>
                </a:lnTo>
                <a:lnTo>
                  <a:pt x="61154" y="6869"/>
                </a:lnTo>
                <a:lnTo>
                  <a:pt x="59422" y="7504"/>
                </a:lnTo>
                <a:lnTo>
                  <a:pt x="57690" y="8167"/>
                </a:lnTo>
                <a:lnTo>
                  <a:pt x="55959" y="8860"/>
                </a:lnTo>
                <a:lnTo>
                  <a:pt x="54227" y="9582"/>
                </a:lnTo>
                <a:lnTo>
                  <a:pt x="52467" y="10332"/>
                </a:lnTo>
                <a:lnTo>
                  <a:pt x="50735" y="11082"/>
                </a:lnTo>
                <a:lnTo>
                  <a:pt x="48975" y="11890"/>
                </a:lnTo>
                <a:lnTo>
                  <a:pt x="47214" y="12698"/>
                </a:lnTo>
                <a:lnTo>
                  <a:pt x="45454" y="13535"/>
                </a:lnTo>
                <a:lnTo>
                  <a:pt x="43694" y="14401"/>
                </a:lnTo>
                <a:lnTo>
                  <a:pt x="41933" y="15296"/>
                </a:lnTo>
                <a:lnTo>
                  <a:pt x="40230" y="16190"/>
                </a:lnTo>
                <a:lnTo>
                  <a:pt x="38528" y="17085"/>
                </a:lnTo>
                <a:lnTo>
                  <a:pt x="36825" y="18009"/>
                </a:lnTo>
                <a:lnTo>
                  <a:pt x="35122" y="18961"/>
                </a:lnTo>
                <a:lnTo>
                  <a:pt x="33477" y="19913"/>
                </a:lnTo>
                <a:lnTo>
                  <a:pt x="31832" y="20895"/>
                </a:lnTo>
                <a:lnTo>
                  <a:pt x="30187" y="21876"/>
                </a:lnTo>
                <a:lnTo>
                  <a:pt x="28600" y="22857"/>
                </a:lnTo>
                <a:lnTo>
                  <a:pt x="27013" y="23867"/>
                </a:lnTo>
                <a:lnTo>
                  <a:pt x="25454" y="24877"/>
                </a:lnTo>
                <a:lnTo>
                  <a:pt x="23925" y="25887"/>
                </a:lnTo>
                <a:lnTo>
                  <a:pt x="22395" y="26926"/>
                </a:lnTo>
                <a:lnTo>
                  <a:pt x="20923" y="27965"/>
                </a:lnTo>
                <a:lnTo>
                  <a:pt x="19480" y="29004"/>
                </a:lnTo>
                <a:lnTo>
                  <a:pt x="18037" y="30072"/>
                </a:lnTo>
                <a:lnTo>
                  <a:pt x="16652" y="31111"/>
                </a:lnTo>
                <a:lnTo>
                  <a:pt x="15354" y="32150"/>
                </a:lnTo>
                <a:lnTo>
                  <a:pt x="14084" y="33160"/>
                </a:lnTo>
                <a:lnTo>
                  <a:pt x="12843" y="34199"/>
                </a:lnTo>
                <a:lnTo>
                  <a:pt x="11631" y="35209"/>
                </a:lnTo>
                <a:lnTo>
                  <a:pt x="10447" y="36248"/>
                </a:lnTo>
                <a:lnTo>
                  <a:pt x="9293" y="37258"/>
                </a:lnTo>
                <a:lnTo>
                  <a:pt x="8196" y="38297"/>
                </a:lnTo>
                <a:lnTo>
                  <a:pt x="7129" y="39307"/>
                </a:lnTo>
                <a:lnTo>
                  <a:pt x="6090" y="40317"/>
                </a:lnTo>
                <a:lnTo>
                  <a:pt x="5108" y="41327"/>
                </a:lnTo>
                <a:lnTo>
                  <a:pt x="4156" y="42337"/>
                </a:lnTo>
                <a:lnTo>
                  <a:pt x="3233" y="43347"/>
                </a:lnTo>
                <a:lnTo>
                  <a:pt x="2367" y="44357"/>
                </a:lnTo>
                <a:lnTo>
                  <a:pt x="1530" y="45339"/>
                </a:lnTo>
                <a:lnTo>
                  <a:pt x="751" y="46320"/>
                </a:lnTo>
                <a:lnTo>
                  <a:pt x="0" y="47272"/>
                </a:lnTo>
                <a:lnTo>
                  <a:pt x="76016" y="47272"/>
                </a:lnTo>
                <a:lnTo>
                  <a:pt x="78152" y="45916"/>
                </a:lnTo>
                <a:lnTo>
                  <a:pt x="80230" y="44531"/>
                </a:lnTo>
                <a:lnTo>
                  <a:pt x="82250" y="43145"/>
                </a:lnTo>
                <a:lnTo>
                  <a:pt x="84241" y="41731"/>
                </a:lnTo>
                <a:lnTo>
                  <a:pt x="86146" y="40317"/>
                </a:lnTo>
                <a:lnTo>
                  <a:pt x="88022" y="38903"/>
                </a:lnTo>
                <a:lnTo>
                  <a:pt x="89840" y="37460"/>
                </a:lnTo>
                <a:lnTo>
                  <a:pt x="91572" y="36046"/>
                </a:lnTo>
                <a:lnTo>
                  <a:pt x="93245" y="34603"/>
                </a:lnTo>
                <a:lnTo>
                  <a:pt x="94862" y="33160"/>
                </a:lnTo>
                <a:lnTo>
                  <a:pt x="96420" y="31717"/>
                </a:lnTo>
                <a:lnTo>
                  <a:pt x="97892" y="30303"/>
                </a:lnTo>
                <a:lnTo>
                  <a:pt x="99277" y="28860"/>
                </a:lnTo>
                <a:lnTo>
                  <a:pt x="100605" y="27446"/>
                </a:lnTo>
                <a:lnTo>
                  <a:pt x="101846" y="26060"/>
                </a:lnTo>
                <a:lnTo>
                  <a:pt x="103000" y="24646"/>
                </a:lnTo>
                <a:lnTo>
                  <a:pt x="104068" y="23290"/>
                </a:lnTo>
                <a:lnTo>
                  <a:pt x="105049" y="21934"/>
                </a:lnTo>
                <a:lnTo>
                  <a:pt x="105944" y="20606"/>
                </a:lnTo>
                <a:lnTo>
                  <a:pt x="106752" y="19307"/>
                </a:lnTo>
                <a:lnTo>
                  <a:pt x="107444" y="18037"/>
                </a:lnTo>
                <a:lnTo>
                  <a:pt x="107791" y="17431"/>
                </a:lnTo>
                <a:lnTo>
                  <a:pt x="108079" y="16796"/>
                </a:lnTo>
                <a:lnTo>
                  <a:pt x="108339" y="16190"/>
                </a:lnTo>
                <a:lnTo>
                  <a:pt x="108599" y="15584"/>
                </a:lnTo>
                <a:lnTo>
                  <a:pt x="108830" y="15007"/>
                </a:lnTo>
                <a:lnTo>
                  <a:pt x="109032" y="14401"/>
                </a:lnTo>
                <a:lnTo>
                  <a:pt x="109205" y="13824"/>
                </a:lnTo>
                <a:lnTo>
                  <a:pt x="109349" y="13218"/>
                </a:lnTo>
                <a:lnTo>
                  <a:pt x="109493" y="12670"/>
                </a:lnTo>
                <a:lnTo>
                  <a:pt x="109609" y="12092"/>
                </a:lnTo>
                <a:lnTo>
                  <a:pt x="109667" y="11544"/>
                </a:lnTo>
                <a:lnTo>
                  <a:pt x="109724" y="10996"/>
                </a:lnTo>
                <a:lnTo>
                  <a:pt x="109753" y="10447"/>
                </a:lnTo>
                <a:lnTo>
                  <a:pt x="109753" y="9928"/>
                </a:lnTo>
                <a:lnTo>
                  <a:pt x="109753" y="9437"/>
                </a:lnTo>
                <a:lnTo>
                  <a:pt x="109695" y="8918"/>
                </a:lnTo>
                <a:lnTo>
                  <a:pt x="109609" y="8427"/>
                </a:lnTo>
                <a:lnTo>
                  <a:pt x="109522" y="7965"/>
                </a:lnTo>
                <a:lnTo>
                  <a:pt x="109378" y="7504"/>
                </a:lnTo>
                <a:lnTo>
                  <a:pt x="109234" y="7042"/>
                </a:lnTo>
                <a:lnTo>
                  <a:pt x="109060" y="6609"/>
                </a:lnTo>
                <a:lnTo>
                  <a:pt x="108858" y="6176"/>
                </a:lnTo>
                <a:lnTo>
                  <a:pt x="108656" y="5801"/>
                </a:lnTo>
                <a:lnTo>
                  <a:pt x="108426" y="5426"/>
                </a:lnTo>
                <a:lnTo>
                  <a:pt x="108195" y="5079"/>
                </a:lnTo>
                <a:lnTo>
                  <a:pt x="107935" y="4733"/>
                </a:lnTo>
                <a:lnTo>
                  <a:pt x="107646" y="4416"/>
                </a:lnTo>
                <a:lnTo>
                  <a:pt x="107358" y="4098"/>
                </a:lnTo>
                <a:lnTo>
                  <a:pt x="107011" y="3810"/>
                </a:lnTo>
                <a:lnTo>
                  <a:pt x="106694" y="3492"/>
                </a:lnTo>
                <a:lnTo>
                  <a:pt x="106319" y="3232"/>
                </a:lnTo>
                <a:lnTo>
                  <a:pt x="105944" y="2944"/>
                </a:lnTo>
                <a:lnTo>
                  <a:pt x="105568" y="2684"/>
                </a:lnTo>
                <a:lnTo>
                  <a:pt x="105164" y="2453"/>
                </a:lnTo>
                <a:lnTo>
                  <a:pt x="104732" y="2222"/>
                </a:lnTo>
                <a:lnTo>
                  <a:pt x="104270" y="1991"/>
                </a:lnTo>
                <a:lnTo>
                  <a:pt x="103808" y="1789"/>
                </a:lnTo>
                <a:lnTo>
                  <a:pt x="103317" y="1587"/>
                </a:lnTo>
                <a:lnTo>
                  <a:pt x="102307" y="1212"/>
                </a:lnTo>
                <a:lnTo>
                  <a:pt x="101211" y="895"/>
                </a:lnTo>
                <a:lnTo>
                  <a:pt x="100027" y="635"/>
                </a:lnTo>
                <a:lnTo>
                  <a:pt x="98815" y="404"/>
                </a:lnTo>
                <a:lnTo>
                  <a:pt x="97517" y="231"/>
                </a:lnTo>
                <a:lnTo>
                  <a:pt x="96131" y="116"/>
                </a:lnTo>
                <a:lnTo>
                  <a:pt x="94688" y="29"/>
                </a:lnTo>
                <a:lnTo>
                  <a:pt x="93188"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411" name="Google Shape;1411;p87"/>
          <p:cNvSpPr/>
          <p:nvPr/>
        </p:nvSpPr>
        <p:spPr>
          <a:xfrm rot="5400000">
            <a:off x="6364434" y="2363929"/>
            <a:ext cx="912991" cy="4646142"/>
          </a:xfrm>
          <a:custGeom>
            <a:rect b="b" l="l" r="r" t="t"/>
            <a:pathLst>
              <a:path extrusionOk="0" fill="none" h="93762" w="39886">
                <a:moveTo>
                  <a:pt x="39886" y="0"/>
                </a:moveTo>
                <a:lnTo>
                  <a:pt x="7330" y="0"/>
                </a:lnTo>
                <a:lnTo>
                  <a:pt x="7330" y="0"/>
                </a:lnTo>
                <a:lnTo>
                  <a:pt x="6362" y="3051"/>
                </a:lnTo>
                <a:lnTo>
                  <a:pt x="5470" y="6176"/>
                </a:lnTo>
                <a:lnTo>
                  <a:pt x="4614" y="9413"/>
                </a:lnTo>
                <a:lnTo>
                  <a:pt x="3832" y="12725"/>
                </a:lnTo>
                <a:lnTo>
                  <a:pt x="3088" y="16148"/>
                </a:lnTo>
                <a:lnTo>
                  <a:pt x="2456" y="19608"/>
                </a:lnTo>
                <a:lnTo>
                  <a:pt x="1860" y="23143"/>
                </a:lnTo>
                <a:lnTo>
                  <a:pt x="1340" y="26715"/>
                </a:lnTo>
                <a:lnTo>
                  <a:pt x="1340" y="26715"/>
                </a:lnTo>
                <a:lnTo>
                  <a:pt x="930" y="29989"/>
                </a:lnTo>
                <a:lnTo>
                  <a:pt x="633" y="33263"/>
                </a:lnTo>
                <a:lnTo>
                  <a:pt x="372" y="36463"/>
                </a:lnTo>
                <a:lnTo>
                  <a:pt x="186" y="39625"/>
                </a:lnTo>
                <a:lnTo>
                  <a:pt x="37" y="42714"/>
                </a:lnTo>
                <a:lnTo>
                  <a:pt x="0" y="45802"/>
                </a:lnTo>
                <a:lnTo>
                  <a:pt x="0" y="48778"/>
                </a:lnTo>
                <a:lnTo>
                  <a:pt x="112" y="51755"/>
                </a:lnTo>
                <a:lnTo>
                  <a:pt x="223" y="54620"/>
                </a:lnTo>
                <a:lnTo>
                  <a:pt x="447" y="57448"/>
                </a:lnTo>
                <a:lnTo>
                  <a:pt x="707" y="60201"/>
                </a:lnTo>
                <a:lnTo>
                  <a:pt x="1042" y="62843"/>
                </a:lnTo>
                <a:lnTo>
                  <a:pt x="1414" y="65447"/>
                </a:lnTo>
                <a:lnTo>
                  <a:pt x="1860" y="67940"/>
                </a:lnTo>
                <a:lnTo>
                  <a:pt x="2381" y="70358"/>
                </a:lnTo>
                <a:lnTo>
                  <a:pt x="2939" y="72665"/>
                </a:lnTo>
                <a:lnTo>
                  <a:pt x="3535" y="74898"/>
                </a:lnTo>
                <a:lnTo>
                  <a:pt x="4204" y="77018"/>
                </a:lnTo>
                <a:lnTo>
                  <a:pt x="4949" y="79028"/>
                </a:lnTo>
                <a:lnTo>
                  <a:pt x="5321" y="79995"/>
                </a:lnTo>
                <a:lnTo>
                  <a:pt x="5693" y="80925"/>
                </a:lnTo>
                <a:lnTo>
                  <a:pt x="6102" y="81855"/>
                </a:lnTo>
                <a:lnTo>
                  <a:pt x="6549" y="82748"/>
                </a:lnTo>
                <a:lnTo>
                  <a:pt x="6958" y="83567"/>
                </a:lnTo>
                <a:lnTo>
                  <a:pt x="7404" y="84385"/>
                </a:lnTo>
                <a:lnTo>
                  <a:pt x="7851" y="85204"/>
                </a:lnTo>
                <a:lnTo>
                  <a:pt x="8334" y="85948"/>
                </a:lnTo>
                <a:lnTo>
                  <a:pt x="8818" y="86692"/>
                </a:lnTo>
                <a:lnTo>
                  <a:pt x="9302" y="87362"/>
                </a:lnTo>
                <a:lnTo>
                  <a:pt x="9786" y="88032"/>
                </a:lnTo>
                <a:lnTo>
                  <a:pt x="10306" y="88664"/>
                </a:lnTo>
                <a:lnTo>
                  <a:pt x="10827" y="89259"/>
                </a:lnTo>
                <a:lnTo>
                  <a:pt x="11385" y="89818"/>
                </a:lnTo>
                <a:lnTo>
                  <a:pt x="11906" y="90338"/>
                </a:lnTo>
                <a:lnTo>
                  <a:pt x="12464" y="90822"/>
                </a:lnTo>
                <a:lnTo>
                  <a:pt x="13060" y="91306"/>
                </a:lnTo>
                <a:lnTo>
                  <a:pt x="13618" y="91715"/>
                </a:lnTo>
                <a:lnTo>
                  <a:pt x="14213" y="92087"/>
                </a:lnTo>
                <a:lnTo>
                  <a:pt x="14808" y="92422"/>
                </a:lnTo>
                <a:lnTo>
                  <a:pt x="15404" y="92757"/>
                </a:lnTo>
                <a:lnTo>
                  <a:pt x="16036" y="93017"/>
                </a:lnTo>
                <a:lnTo>
                  <a:pt x="16669" y="93241"/>
                </a:lnTo>
                <a:lnTo>
                  <a:pt x="17301" y="93427"/>
                </a:lnTo>
                <a:lnTo>
                  <a:pt x="17971" y="93575"/>
                </a:lnTo>
                <a:lnTo>
                  <a:pt x="18604" y="93687"/>
                </a:lnTo>
                <a:lnTo>
                  <a:pt x="18604" y="93687"/>
                </a:lnTo>
                <a:lnTo>
                  <a:pt x="19311" y="93762"/>
                </a:lnTo>
                <a:lnTo>
                  <a:pt x="20017" y="93762"/>
                </a:lnTo>
                <a:lnTo>
                  <a:pt x="20017" y="93762"/>
                </a:lnTo>
                <a:lnTo>
                  <a:pt x="20650" y="93762"/>
                </a:lnTo>
                <a:lnTo>
                  <a:pt x="21320" y="93687"/>
                </a:lnTo>
                <a:lnTo>
                  <a:pt x="21952" y="93613"/>
                </a:lnTo>
                <a:lnTo>
                  <a:pt x="22622" y="93464"/>
                </a:lnTo>
                <a:lnTo>
                  <a:pt x="23254" y="93315"/>
                </a:lnTo>
                <a:lnTo>
                  <a:pt x="23924" y="93092"/>
                </a:lnTo>
                <a:lnTo>
                  <a:pt x="24557" y="92831"/>
                </a:lnTo>
                <a:lnTo>
                  <a:pt x="25189" y="92571"/>
                </a:lnTo>
                <a:lnTo>
                  <a:pt x="25859" y="92236"/>
                </a:lnTo>
                <a:lnTo>
                  <a:pt x="26491" y="91901"/>
                </a:lnTo>
                <a:lnTo>
                  <a:pt x="27124" y="91529"/>
                </a:lnTo>
                <a:lnTo>
                  <a:pt x="27794" y="91083"/>
                </a:lnTo>
                <a:lnTo>
                  <a:pt x="28426" y="90636"/>
                </a:lnTo>
                <a:lnTo>
                  <a:pt x="29059" y="90152"/>
                </a:lnTo>
                <a:lnTo>
                  <a:pt x="29691" y="89632"/>
                </a:lnTo>
                <a:lnTo>
                  <a:pt x="30324" y="89073"/>
                </a:lnTo>
                <a:lnTo>
                  <a:pt x="30956" y="88515"/>
                </a:lnTo>
                <a:lnTo>
                  <a:pt x="31589" y="87883"/>
                </a:lnTo>
                <a:lnTo>
                  <a:pt x="32221" y="87250"/>
                </a:lnTo>
                <a:lnTo>
                  <a:pt x="32817" y="86581"/>
                </a:lnTo>
                <a:lnTo>
                  <a:pt x="33449" y="85874"/>
                </a:lnTo>
                <a:lnTo>
                  <a:pt x="34045" y="85129"/>
                </a:lnTo>
                <a:lnTo>
                  <a:pt x="35272" y="83567"/>
                </a:lnTo>
                <a:lnTo>
                  <a:pt x="36463" y="81892"/>
                </a:lnTo>
                <a:lnTo>
                  <a:pt x="37616" y="80107"/>
                </a:lnTo>
                <a:lnTo>
                  <a:pt x="38770" y="78209"/>
                </a:lnTo>
                <a:lnTo>
                  <a:pt x="39886" y="76200"/>
                </a:lnTo>
                <a:lnTo>
                  <a:pt x="39886" y="0"/>
                </a:lnTo>
                <a:lnTo>
                  <a:pt x="39886" y="0"/>
                </a:lnTo>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412" name="Google Shape;1412;p87"/>
          <p:cNvSpPr/>
          <p:nvPr/>
        </p:nvSpPr>
        <p:spPr>
          <a:xfrm>
            <a:off x="1643225" y="-725"/>
            <a:ext cx="5761425" cy="711800"/>
          </a:xfrm>
          <a:custGeom>
            <a:rect b="b" l="l" r="r" t="t"/>
            <a:pathLst>
              <a:path extrusionOk="0" h="28472" w="230457">
                <a:moveTo>
                  <a:pt x="0" y="0"/>
                </a:moveTo>
                <a:lnTo>
                  <a:pt x="230457" y="28472"/>
                </a:lnTo>
                <a:lnTo>
                  <a:pt x="220381" y="20"/>
                </a:lnTo>
                <a:close/>
              </a:path>
            </a:pathLst>
          </a:custGeom>
          <a:solidFill>
            <a:schemeClr val="lt1"/>
          </a:solidFill>
          <a:ln>
            <a:noFill/>
          </a:ln>
        </p:spPr>
      </p:sp>
      <p:sp>
        <p:nvSpPr>
          <p:cNvPr id="1413" name="Google Shape;1413;p87"/>
          <p:cNvSpPr/>
          <p:nvPr/>
        </p:nvSpPr>
        <p:spPr>
          <a:xfrm>
            <a:off x="7140700" y="-1350"/>
            <a:ext cx="2003375" cy="714225"/>
          </a:xfrm>
          <a:custGeom>
            <a:rect b="b" l="l" r="r" t="t"/>
            <a:pathLst>
              <a:path extrusionOk="0" h="28569" w="80135">
                <a:moveTo>
                  <a:pt x="10558" y="28569"/>
                </a:moveTo>
                <a:lnTo>
                  <a:pt x="67491" y="18220"/>
                </a:lnTo>
                <a:lnTo>
                  <a:pt x="80135" y="0"/>
                </a:lnTo>
                <a:lnTo>
                  <a:pt x="0" y="45"/>
                </a:lnTo>
                <a:close/>
              </a:path>
            </a:pathLst>
          </a:custGeom>
          <a:gradFill>
            <a:gsLst>
              <a:gs pos="0">
                <a:schemeClr val="accent1"/>
              </a:gs>
              <a:gs pos="11000">
                <a:schemeClr val="accent1"/>
              </a:gs>
              <a:gs pos="26000">
                <a:schemeClr val="accent3"/>
              </a:gs>
              <a:gs pos="63000">
                <a:schemeClr val="accent4"/>
              </a:gs>
              <a:gs pos="100000">
                <a:schemeClr val="accent4"/>
              </a:gs>
            </a:gsLst>
            <a:lin ang="8100019" scaled="0"/>
          </a:gradFill>
          <a:ln>
            <a:noFill/>
          </a:ln>
          <a:effectLst>
            <a:outerShdw blurRad="314325" rotWithShape="0" algn="bl" dir="5400000" dist="28575">
              <a:schemeClr val="accent4">
                <a:alpha val="24000"/>
              </a:schemeClr>
            </a:outerShdw>
          </a:effectLst>
        </p:spPr>
      </p:sp>
      <p:cxnSp>
        <p:nvCxnSpPr>
          <p:cNvPr id="1414" name="Google Shape;1414;p87"/>
          <p:cNvCxnSpPr/>
          <p:nvPr/>
        </p:nvCxnSpPr>
        <p:spPr>
          <a:xfrm rot="10800000">
            <a:off x="605578" y="1794125"/>
            <a:ext cx="8537700" cy="0"/>
          </a:xfrm>
          <a:prstGeom prst="straightConnector1">
            <a:avLst/>
          </a:prstGeom>
          <a:noFill/>
          <a:ln cap="flat" cmpd="sng" w="19050">
            <a:solidFill>
              <a:schemeClr val="dk1"/>
            </a:solidFill>
            <a:prstDash val="solid"/>
            <a:round/>
            <a:headEnd len="med" w="med" type="none"/>
            <a:tailEnd len="med" w="med" type="none"/>
          </a:ln>
        </p:spPr>
      </p:cxnSp>
      <p:cxnSp>
        <p:nvCxnSpPr>
          <p:cNvPr id="1415" name="Google Shape;1415;p87"/>
          <p:cNvCxnSpPr/>
          <p:nvPr/>
        </p:nvCxnSpPr>
        <p:spPr>
          <a:xfrm rot="10800000">
            <a:off x="605578" y="2731925"/>
            <a:ext cx="8537700" cy="0"/>
          </a:xfrm>
          <a:prstGeom prst="straightConnector1">
            <a:avLst/>
          </a:prstGeom>
          <a:noFill/>
          <a:ln cap="flat" cmpd="sng" w="19050">
            <a:solidFill>
              <a:schemeClr val="dk1"/>
            </a:solidFill>
            <a:prstDash val="solid"/>
            <a:round/>
            <a:headEnd len="med" w="med" type="none"/>
            <a:tailEnd len="med" w="med" type="none"/>
          </a:ln>
        </p:spPr>
      </p:cxnSp>
      <p:cxnSp>
        <p:nvCxnSpPr>
          <p:cNvPr id="1416" name="Google Shape;1416;p87"/>
          <p:cNvCxnSpPr/>
          <p:nvPr/>
        </p:nvCxnSpPr>
        <p:spPr>
          <a:xfrm rot="10800000">
            <a:off x="606300" y="3669725"/>
            <a:ext cx="8537700" cy="0"/>
          </a:xfrm>
          <a:prstGeom prst="straightConnector1">
            <a:avLst/>
          </a:prstGeom>
          <a:noFill/>
          <a:ln cap="flat" cmpd="sng" w="19050">
            <a:solidFill>
              <a:schemeClr val="dk1"/>
            </a:solidFill>
            <a:prstDash val="solid"/>
            <a:round/>
            <a:headEnd len="med" w="med" type="none"/>
            <a:tailEnd len="med" w="med" type="none"/>
          </a:ln>
        </p:spPr>
      </p:cxnSp>
      <p:sp>
        <p:nvSpPr>
          <p:cNvPr id="1417" name="Google Shape;1417;p87"/>
          <p:cNvSpPr txBox="1"/>
          <p:nvPr>
            <p:ph idx="1" type="body"/>
          </p:nvPr>
        </p:nvSpPr>
        <p:spPr>
          <a:xfrm>
            <a:off x="5788075" y="1906850"/>
            <a:ext cx="3021300" cy="825000"/>
          </a:xfrm>
          <a:prstGeom prst="rect">
            <a:avLst/>
          </a:prstGeom>
        </p:spPr>
        <p:txBody>
          <a:bodyPr anchorCtr="0" anchor="t" bIns="91425" lIns="0" spcFirstLastPara="1" rIns="91425" wrap="square" tIns="0">
            <a:noAutofit/>
          </a:bodyPr>
          <a:lstStyle>
            <a:lvl1pPr indent="-292100" lvl="0" marL="457200">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1418" name="Google Shape;1418;p87"/>
          <p:cNvSpPr txBox="1"/>
          <p:nvPr>
            <p:ph type="title"/>
          </p:nvPr>
        </p:nvSpPr>
        <p:spPr>
          <a:xfrm>
            <a:off x="2134625" y="2853988"/>
            <a:ext cx="1583400" cy="3612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1419" name="Google Shape;1419;p87"/>
          <p:cNvSpPr txBox="1"/>
          <p:nvPr>
            <p:ph idx="2" type="body"/>
          </p:nvPr>
        </p:nvSpPr>
        <p:spPr>
          <a:xfrm>
            <a:off x="5788075" y="2855650"/>
            <a:ext cx="3021300" cy="814200"/>
          </a:xfrm>
          <a:prstGeom prst="rect">
            <a:avLst/>
          </a:prstGeom>
        </p:spPr>
        <p:txBody>
          <a:bodyPr anchorCtr="0" anchor="t" bIns="91425" lIns="0" spcFirstLastPara="1" rIns="91425" wrap="square" tIns="0">
            <a:noAutofit/>
          </a:bodyPr>
          <a:lstStyle>
            <a:lvl1pPr indent="-292100" lvl="0" marL="457200">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1420" name="Google Shape;1420;p87"/>
          <p:cNvSpPr txBox="1"/>
          <p:nvPr>
            <p:ph idx="3" type="title"/>
          </p:nvPr>
        </p:nvSpPr>
        <p:spPr>
          <a:xfrm>
            <a:off x="525175" y="2853988"/>
            <a:ext cx="1408800" cy="361200"/>
          </a:xfrm>
          <a:prstGeom prst="rect">
            <a:avLst/>
          </a:prstGeom>
        </p:spPr>
        <p:txBody>
          <a:bodyPr anchorCtr="0" anchor="t" bIns="91425" lIns="0" spcFirstLastPara="1" rIns="91425" wrap="square" tIns="0">
            <a:noAutofit/>
          </a:bodyPr>
          <a:lstStyle>
            <a:lvl1pPr lvl="0" algn="r">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1421" name="Google Shape;1421;p87"/>
          <p:cNvSpPr txBox="1"/>
          <p:nvPr>
            <p:ph idx="4" type="title"/>
          </p:nvPr>
        </p:nvSpPr>
        <p:spPr>
          <a:xfrm>
            <a:off x="2134625" y="3793475"/>
            <a:ext cx="1583400" cy="3612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1422" name="Google Shape;1422;p87"/>
          <p:cNvSpPr txBox="1"/>
          <p:nvPr>
            <p:ph idx="5" type="body"/>
          </p:nvPr>
        </p:nvSpPr>
        <p:spPr>
          <a:xfrm>
            <a:off x="5788075" y="3793450"/>
            <a:ext cx="3021300" cy="836100"/>
          </a:xfrm>
          <a:prstGeom prst="rect">
            <a:avLst/>
          </a:prstGeom>
        </p:spPr>
        <p:txBody>
          <a:bodyPr anchorCtr="0" anchor="t" bIns="91425" lIns="0" spcFirstLastPara="1" rIns="91425" wrap="square" tIns="0">
            <a:noAutofit/>
          </a:bodyPr>
          <a:lstStyle>
            <a:lvl1pPr indent="-292100" lvl="0" marL="457200">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gn="ctr">
              <a:spcBef>
                <a:spcPts val="0"/>
              </a:spcBef>
              <a:spcAft>
                <a:spcPts val="0"/>
              </a:spcAft>
              <a:buClr>
                <a:schemeClr val="lt1"/>
              </a:buClr>
              <a:buSzPts val="1000"/>
              <a:buFont typeface="Sora Light"/>
              <a:buChar char="■"/>
              <a:defRPr sz="1000">
                <a:latin typeface="Sora Light"/>
                <a:ea typeface="Sora Light"/>
                <a:cs typeface="Sora Light"/>
                <a:sym typeface="Sora Light"/>
              </a:defRPr>
            </a:lvl9pPr>
          </a:lstStyle>
          <a:p/>
        </p:txBody>
      </p:sp>
      <p:sp>
        <p:nvSpPr>
          <p:cNvPr id="1423" name="Google Shape;1423;p87"/>
          <p:cNvSpPr txBox="1"/>
          <p:nvPr>
            <p:ph idx="6" type="title"/>
          </p:nvPr>
        </p:nvSpPr>
        <p:spPr>
          <a:xfrm>
            <a:off x="525175" y="3793475"/>
            <a:ext cx="1408800" cy="361200"/>
          </a:xfrm>
          <a:prstGeom prst="rect">
            <a:avLst/>
          </a:prstGeom>
        </p:spPr>
        <p:txBody>
          <a:bodyPr anchorCtr="0" anchor="t" bIns="91425" lIns="0" spcFirstLastPara="1" rIns="91425" wrap="square" tIns="0">
            <a:noAutofit/>
          </a:bodyPr>
          <a:lstStyle>
            <a:lvl1pPr lvl="0" algn="r">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1424" name="Google Shape;1424;p87"/>
          <p:cNvSpPr txBox="1"/>
          <p:nvPr>
            <p:ph idx="7"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425" name="Google Shape;1425;p87"/>
          <p:cNvSpPr txBox="1"/>
          <p:nvPr>
            <p:ph idx="8" type="title"/>
          </p:nvPr>
        </p:nvSpPr>
        <p:spPr>
          <a:xfrm>
            <a:off x="2134625" y="1914525"/>
            <a:ext cx="1583400" cy="3612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1426" name="Google Shape;1426;p87"/>
          <p:cNvSpPr txBox="1"/>
          <p:nvPr>
            <p:ph idx="9" type="title"/>
          </p:nvPr>
        </p:nvSpPr>
        <p:spPr>
          <a:xfrm>
            <a:off x="525175" y="1914525"/>
            <a:ext cx="1408800" cy="361200"/>
          </a:xfrm>
          <a:prstGeom prst="rect">
            <a:avLst/>
          </a:prstGeom>
        </p:spPr>
        <p:txBody>
          <a:bodyPr anchorCtr="0" anchor="t" bIns="91425" lIns="0" spcFirstLastPara="1" rIns="91425" wrap="square" tIns="0">
            <a:noAutofit/>
          </a:bodyPr>
          <a:lstStyle>
            <a:lvl1pPr lvl="0" algn="r">
              <a:spcBef>
                <a:spcPts val="0"/>
              </a:spcBef>
              <a:spcAft>
                <a:spcPts val="0"/>
              </a:spcAft>
              <a:buClr>
                <a:schemeClr val="lt1"/>
              </a:buClr>
              <a:buSzPts val="1200"/>
              <a:buFont typeface="Sora Medium"/>
              <a:buNone/>
              <a:defRPr sz="1200">
                <a:latin typeface="Sora Medium"/>
                <a:ea typeface="Sora Medium"/>
                <a:cs typeface="Sora Medium"/>
                <a:sym typeface="Sora Medium"/>
              </a:defRPr>
            </a:lvl1pPr>
            <a:lvl2pPr lvl="1"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2pPr>
            <a:lvl3pPr lvl="2"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3pPr>
            <a:lvl4pPr lvl="3"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4pPr>
            <a:lvl5pPr lvl="4"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5pPr>
            <a:lvl6pPr lvl="5"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6pPr>
            <a:lvl7pPr lvl="6"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7pPr>
            <a:lvl8pPr lvl="7"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8pPr>
            <a:lvl9pPr lvl="8" algn="r">
              <a:spcBef>
                <a:spcPts val="0"/>
              </a:spcBef>
              <a:spcAft>
                <a:spcPts val="0"/>
              </a:spcAft>
              <a:buClr>
                <a:schemeClr val="lt1"/>
              </a:buClr>
              <a:buSzPts val="1200"/>
              <a:buFont typeface="Sora Medium"/>
              <a:buNone/>
              <a:defRPr sz="1200">
                <a:solidFill>
                  <a:schemeClr val="lt1"/>
                </a:solidFill>
                <a:latin typeface="Sora Medium"/>
                <a:ea typeface="Sora Medium"/>
                <a:cs typeface="Sora Medium"/>
                <a:sym typeface="Sora Medium"/>
              </a:defRPr>
            </a:lvl9pPr>
          </a:lstStyle>
          <a:p/>
        </p:txBody>
      </p:sp>
      <p:sp>
        <p:nvSpPr>
          <p:cNvPr id="1427" name="Google Shape;1427;p87"/>
          <p:cNvSpPr txBox="1"/>
          <p:nvPr>
            <p:ph idx="13" type="title"/>
          </p:nvPr>
        </p:nvSpPr>
        <p:spPr>
          <a:xfrm>
            <a:off x="115025" y="502775"/>
            <a:ext cx="39417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1428" name="Google Shape;1428;p87"/>
          <p:cNvSpPr txBox="1"/>
          <p:nvPr>
            <p:ph idx="14"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extLst>
    <p:ext uri="{DCECCB84-F9BA-43D5-87BE-67443E8EF086}">
      <p15:sldGuideLst>
        <p15:guide id="1" orient="horz" pos="317">
          <p15:clr>
            <a:srgbClr val="E46962"/>
          </p15:clr>
        </p15:guide>
      </p15:sldGuideLst>
    </p:ext>
  </p:extLst>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Alt 1">
  <p:cSld name="BLANK_1_1_1_1_1_1_1_1_1_1_1">
    <p:spTree>
      <p:nvGrpSpPr>
        <p:cNvPr id="1429" name="Shape 1429"/>
        <p:cNvGrpSpPr/>
        <p:nvPr/>
      </p:nvGrpSpPr>
      <p:grpSpPr>
        <a:xfrm>
          <a:off x="0" y="0"/>
          <a:ext cx="0" cy="0"/>
          <a:chOff x="0" y="0"/>
          <a:chExt cx="0" cy="0"/>
        </a:xfrm>
      </p:grpSpPr>
      <p:grpSp>
        <p:nvGrpSpPr>
          <p:cNvPr id="1430" name="Google Shape;1430;p88"/>
          <p:cNvGrpSpPr/>
          <p:nvPr/>
        </p:nvGrpSpPr>
        <p:grpSpPr>
          <a:xfrm>
            <a:off x="115026" y="364"/>
            <a:ext cx="5125634" cy="5143564"/>
            <a:chOff x="312900" y="2788524"/>
            <a:chExt cx="2221197" cy="1994480"/>
          </a:xfrm>
        </p:grpSpPr>
        <p:grpSp>
          <p:nvGrpSpPr>
            <p:cNvPr id="1431" name="Google Shape;1431;p88"/>
            <p:cNvGrpSpPr/>
            <p:nvPr/>
          </p:nvGrpSpPr>
          <p:grpSpPr>
            <a:xfrm>
              <a:off x="312900" y="2788524"/>
              <a:ext cx="1851000" cy="1994480"/>
              <a:chOff x="461225" y="3244074"/>
              <a:chExt cx="1851000" cy="1994480"/>
            </a:xfrm>
          </p:grpSpPr>
          <p:grpSp>
            <p:nvGrpSpPr>
              <p:cNvPr id="1432" name="Google Shape;1432;p88"/>
              <p:cNvGrpSpPr/>
              <p:nvPr/>
            </p:nvGrpSpPr>
            <p:grpSpPr>
              <a:xfrm>
                <a:off x="461229" y="3244074"/>
                <a:ext cx="1850992" cy="1994480"/>
                <a:chOff x="461229" y="3244074"/>
                <a:chExt cx="1850992" cy="1994480"/>
              </a:xfrm>
            </p:grpSpPr>
            <p:sp>
              <p:nvSpPr>
                <p:cNvPr id="1433" name="Google Shape;1433;p88"/>
                <p:cNvSpPr/>
                <p:nvPr/>
              </p:nvSpPr>
              <p:spPr>
                <a:xfrm>
                  <a:off x="461229" y="3244074"/>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34" name="Google Shape;1434;p88"/>
                <p:cNvSpPr/>
                <p:nvPr/>
              </p:nvSpPr>
              <p:spPr>
                <a:xfrm>
                  <a:off x="831430" y="5100554"/>
                  <a:ext cx="370200" cy="1380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35" name="Google Shape;1435;p88"/>
                <p:cNvSpPr/>
                <p:nvPr/>
              </p:nvSpPr>
              <p:spPr>
                <a:xfrm>
                  <a:off x="1201620" y="3244219"/>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36" name="Google Shape;1436;p88"/>
                <p:cNvSpPr/>
                <p:nvPr/>
              </p:nvSpPr>
              <p:spPr>
                <a:xfrm>
                  <a:off x="1571820" y="3244219"/>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37" name="Google Shape;1437;p88"/>
                <p:cNvSpPr/>
                <p:nvPr/>
              </p:nvSpPr>
              <p:spPr>
                <a:xfrm>
                  <a:off x="1942021" y="3244219"/>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438" name="Google Shape;1438;p88"/>
              <p:cNvGrpSpPr/>
              <p:nvPr/>
            </p:nvGrpSpPr>
            <p:grpSpPr>
              <a:xfrm>
                <a:off x="461225" y="3619500"/>
                <a:ext cx="1851000" cy="370200"/>
                <a:chOff x="461225" y="3249175"/>
                <a:chExt cx="1851000" cy="370200"/>
              </a:xfrm>
            </p:grpSpPr>
            <p:sp>
              <p:nvSpPr>
                <p:cNvPr id="1439" name="Google Shape;1439;p88"/>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40" name="Google Shape;1440;p88"/>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41" name="Google Shape;1441;p88"/>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42" name="Google Shape;1442;p88"/>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43" name="Google Shape;1443;p88"/>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444" name="Google Shape;1444;p88"/>
              <p:cNvGrpSpPr/>
              <p:nvPr/>
            </p:nvGrpSpPr>
            <p:grpSpPr>
              <a:xfrm>
                <a:off x="461225" y="3989700"/>
                <a:ext cx="1851000" cy="1110726"/>
                <a:chOff x="461225" y="3249175"/>
                <a:chExt cx="1851000" cy="1110726"/>
              </a:xfrm>
            </p:grpSpPr>
            <p:sp>
              <p:nvSpPr>
                <p:cNvPr id="1445" name="Google Shape;1445;p88"/>
                <p:cNvSpPr/>
                <p:nvPr/>
              </p:nvSpPr>
              <p:spPr>
                <a:xfrm>
                  <a:off x="461225" y="3989701"/>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46" name="Google Shape;1446;p88"/>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47" name="Google Shape;1447;p88"/>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48" name="Google Shape;1448;p88"/>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49" name="Google Shape;1449;p88"/>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450" name="Google Shape;1450;p88"/>
              <p:cNvGrpSpPr/>
              <p:nvPr/>
            </p:nvGrpSpPr>
            <p:grpSpPr>
              <a:xfrm>
                <a:off x="461225" y="4360025"/>
                <a:ext cx="1851000" cy="370200"/>
                <a:chOff x="461225" y="3249175"/>
                <a:chExt cx="1851000" cy="370200"/>
              </a:xfrm>
            </p:grpSpPr>
            <p:sp>
              <p:nvSpPr>
                <p:cNvPr id="1451" name="Google Shape;1451;p88"/>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52" name="Google Shape;1452;p88"/>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53" name="Google Shape;1453;p88"/>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54" name="Google Shape;1454;p88"/>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455" name="Google Shape;1455;p88"/>
            <p:cNvSpPr/>
            <p:nvPr/>
          </p:nvSpPr>
          <p:spPr>
            <a:xfrm>
              <a:off x="2163897" y="2788524"/>
              <a:ext cx="370200" cy="37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456" name="Google Shape;1456;p88"/>
          <p:cNvGrpSpPr/>
          <p:nvPr/>
        </p:nvGrpSpPr>
        <p:grpSpPr>
          <a:xfrm flipH="1" rot="5400000">
            <a:off x="7145338" y="3274875"/>
            <a:ext cx="2221200" cy="1481050"/>
            <a:chOff x="312900" y="2793625"/>
            <a:chExt cx="2221200" cy="1481050"/>
          </a:xfrm>
        </p:grpSpPr>
        <p:grpSp>
          <p:nvGrpSpPr>
            <p:cNvPr id="1457" name="Google Shape;1457;p88"/>
            <p:cNvGrpSpPr/>
            <p:nvPr/>
          </p:nvGrpSpPr>
          <p:grpSpPr>
            <a:xfrm>
              <a:off x="312900" y="2793625"/>
              <a:ext cx="1851000" cy="1481050"/>
              <a:chOff x="461225" y="3249175"/>
              <a:chExt cx="1851000" cy="1481050"/>
            </a:xfrm>
          </p:grpSpPr>
          <p:grpSp>
            <p:nvGrpSpPr>
              <p:cNvPr id="1458" name="Google Shape;1458;p88"/>
              <p:cNvGrpSpPr/>
              <p:nvPr/>
            </p:nvGrpSpPr>
            <p:grpSpPr>
              <a:xfrm>
                <a:off x="461225" y="3249175"/>
                <a:ext cx="1851000" cy="370200"/>
                <a:chOff x="461225" y="3249175"/>
                <a:chExt cx="1851000" cy="370200"/>
              </a:xfrm>
            </p:grpSpPr>
            <p:sp>
              <p:nvSpPr>
                <p:cNvPr id="1459" name="Google Shape;1459;p88"/>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60" name="Google Shape;1460;p88"/>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61" name="Google Shape;1461;p88"/>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62" name="Google Shape;1462;p88"/>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63" name="Google Shape;1463;p88"/>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464" name="Google Shape;1464;p88"/>
              <p:cNvGrpSpPr/>
              <p:nvPr/>
            </p:nvGrpSpPr>
            <p:grpSpPr>
              <a:xfrm>
                <a:off x="461225" y="3619500"/>
                <a:ext cx="1851000" cy="370200"/>
                <a:chOff x="461225" y="3249175"/>
                <a:chExt cx="1851000" cy="370200"/>
              </a:xfrm>
            </p:grpSpPr>
            <p:sp>
              <p:nvSpPr>
                <p:cNvPr id="1465" name="Google Shape;1465;p88"/>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66" name="Google Shape;1466;p88"/>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67" name="Google Shape;1467;p88"/>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68" name="Google Shape;1468;p88"/>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69" name="Google Shape;1469;p88"/>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470" name="Google Shape;1470;p88"/>
              <p:cNvGrpSpPr/>
              <p:nvPr/>
            </p:nvGrpSpPr>
            <p:grpSpPr>
              <a:xfrm>
                <a:off x="461225" y="3989700"/>
                <a:ext cx="1851000" cy="370200"/>
                <a:chOff x="461225" y="3249175"/>
                <a:chExt cx="1851000" cy="370200"/>
              </a:xfrm>
            </p:grpSpPr>
            <p:sp>
              <p:nvSpPr>
                <p:cNvPr id="1471" name="Google Shape;1471;p88"/>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72" name="Google Shape;1472;p88"/>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73" name="Google Shape;1473;p88"/>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74" name="Google Shape;1474;p88"/>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75" name="Google Shape;1475;p88"/>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476" name="Google Shape;1476;p88"/>
              <p:cNvGrpSpPr/>
              <p:nvPr/>
            </p:nvGrpSpPr>
            <p:grpSpPr>
              <a:xfrm>
                <a:off x="461225" y="4360025"/>
                <a:ext cx="1851000" cy="370200"/>
                <a:chOff x="461225" y="3249175"/>
                <a:chExt cx="1851000" cy="370200"/>
              </a:xfrm>
            </p:grpSpPr>
            <p:sp>
              <p:nvSpPr>
                <p:cNvPr id="1477" name="Google Shape;1477;p88"/>
                <p:cNvSpPr/>
                <p:nvPr/>
              </p:nvSpPr>
              <p:spPr>
                <a:xfrm>
                  <a:off x="4612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78" name="Google Shape;1478;p88"/>
                <p:cNvSpPr/>
                <p:nvPr/>
              </p:nvSpPr>
              <p:spPr>
                <a:xfrm>
                  <a:off x="8314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79" name="Google Shape;1479;p88"/>
                <p:cNvSpPr/>
                <p:nvPr/>
              </p:nvSpPr>
              <p:spPr>
                <a:xfrm>
                  <a:off x="12016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80" name="Google Shape;1480;p88"/>
                <p:cNvSpPr/>
                <p:nvPr/>
              </p:nvSpPr>
              <p:spPr>
                <a:xfrm>
                  <a:off x="15718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81" name="Google Shape;1481;p88"/>
                <p:cNvSpPr/>
                <p:nvPr/>
              </p:nvSpPr>
              <p:spPr>
                <a:xfrm>
                  <a:off x="1942025" y="324917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482" name="Google Shape;1482;p88"/>
            <p:cNvSpPr/>
            <p:nvPr/>
          </p:nvSpPr>
          <p:spPr>
            <a:xfrm>
              <a:off x="2163900" y="2793625"/>
              <a:ext cx="370200" cy="370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483" name="Google Shape;1483;p88"/>
          <p:cNvSpPr/>
          <p:nvPr/>
        </p:nvSpPr>
        <p:spPr>
          <a:xfrm>
            <a:off x="6255775" y="3774250"/>
            <a:ext cx="2888225" cy="1369250"/>
          </a:xfrm>
          <a:custGeom>
            <a:rect b="b" l="l" r="r" t="t"/>
            <a:pathLst>
              <a:path extrusionOk="0" h="54770" w="115529">
                <a:moveTo>
                  <a:pt x="115529" y="1"/>
                </a:moveTo>
                <a:lnTo>
                  <a:pt x="112924" y="187"/>
                </a:lnTo>
                <a:lnTo>
                  <a:pt x="110245" y="447"/>
                </a:lnTo>
                <a:lnTo>
                  <a:pt x="107566" y="745"/>
                </a:lnTo>
                <a:lnTo>
                  <a:pt x="104850" y="1080"/>
                </a:lnTo>
                <a:lnTo>
                  <a:pt x="102097" y="1489"/>
                </a:lnTo>
                <a:lnTo>
                  <a:pt x="99344" y="1936"/>
                </a:lnTo>
                <a:lnTo>
                  <a:pt x="96516" y="2419"/>
                </a:lnTo>
                <a:lnTo>
                  <a:pt x="93725" y="2940"/>
                </a:lnTo>
                <a:lnTo>
                  <a:pt x="90860" y="3536"/>
                </a:lnTo>
                <a:lnTo>
                  <a:pt x="88033" y="4131"/>
                </a:lnTo>
                <a:lnTo>
                  <a:pt x="85168" y="4801"/>
                </a:lnTo>
                <a:lnTo>
                  <a:pt x="82266" y="5508"/>
                </a:lnTo>
                <a:lnTo>
                  <a:pt x="79401" y="6252"/>
                </a:lnTo>
                <a:lnTo>
                  <a:pt x="76498" y="7070"/>
                </a:lnTo>
                <a:lnTo>
                  <a:pt x="73596" y="7889"/>
                </a:lnTo>
                <a:lnTo>
                  <a:pt x="70694" y="8782"/>
                </a:lnTo>
                <a:lnTo>
                  <a:pt x="67308" y="9861"/>
                </a:lnTo>
                <a:lnTo>
                  <a:pt x="63960" y="10977"/>
                </a:lnTo>
                <a:lnTo>
                  <a:pt x="60685" y="12130"/>
                </a:lnTo>
                <a:lnTo>
                  <a:pt x="57411" y="13321"/>
                </a:lnTo>
                <a:lnTo>
                  <a:pt x="54211" y="14586"/>
                </a:lnTo>
                <a:lnTo>
                  <a:pt x="51086" y="15851"/>
                </a:lnTo>
                <a:lnTo>
                  <a:pt x="47961" y="17153"/>
                </a:lnTo>
                <a:lnTo>
                  <a:pt x="44947" y="18530"/>
                </a:lnTo>
                <a:lnTo>
                  <a:pt x="41970" y="19907"/>
                </a:lnTo>
                <a:lnTo>
                  <a:pt x="39068" y="21321"/>
                </a:lnTo>
                <a:lnTo>
                  <a:pt x="36203" y="22772"/>
                </a:lnTo>
                <a:lnTo>
                  <a:pt x="33450" y="24223"/>
                </a:lnTo>
                <a:lnTo>
                  <a:pt x="30734" y="25748"/>
                </a:lnTo>
                <a:lnTo>
                  <a:pt x="28129" y="27274"/>
                </a:lnTo>
                <a:lnTo>
                  <a:pt x="25562" y="28836"/>
                </a:lnTo>
                <a:lnTo>
                  <a:pt x="23106" y="30436"/>
                </a:lnTo>
                <a:lnTo>
                  <a:pt x="20799" y="31962"/>
                </a:lnTo>
                <a:lnTo>
                  <a:pt x="18604" y="33524"/>
                </a:lnTo>
                <a:lnTo>
                  <a:pt x="16521" y="35087"/>
                </a:lnTo>
                <a:lnTo>
                  <a:pt x="14549" y="36650"/>
                </a:lnTo>
                <a:lnTo>
                  <a:pt x="12651" y="38213"/>
                </a:lnTo>
                <a:lnTo>
                  <a:pt x="10902" y="39775"/>
                </a:lnTo>
                <a:lnTo>
                  <a:pt x="9265" y="41338"/>
                </a:lnTo>
                <a:lnTo>
                  <a:pt x="7740" y="42863"/>
                </a:lnTo>
                <a:lnTo>
                  <a:pt x="6326" y="44426"/>
                </a:lnTo>
                <a:lnTo>
                  <a:pt x="5061" y="45952"/>
                </a:lnTo>
                <a:lnTo>
                  <a:pt x="4466" y="46696"/>
                </a:lnTo>
                <a:lnTo>
                  <a:pt x="3870" y="47477"/>
                </a:lnTo>
                <a:lnTo>
                  <a:pt x="3349" y="48221"/>
                </a:lnTo>
                <a:lnTo>
                  <a:pt x="2828" y="48965"/>
                </a:lnTo>
                <a:lnTo>
                  <a:pt x="2382" y="49709"/>
                </a:lnTo>
                <a:lnTo>
                  <a:pt x="1936" y="50454"/>
                </a:lnTo>
                <a:lnTo>
                  <a:pt x="1526" y="51198"/>
                </a:lnTo>
                <a:lnTo>
                  <a:pt x="1154" y="51905"/>
                </a:lnTo>
                <a:lnTo>
                  <a:pt x="819" y="52649"/>
                </a:lnTo>
                <a:lnTo>
                  <a:pt x="522" y="53356"/>
                </a:lnTo>
                <a:lnTo>
                  <a:pt x="224" y="54063"/>
                </a:lnTo>
                <a:lnTo>
                  <a:pt x="1" y="54770"/>
                </a:lnTo>
                <a:lnTo>
                  <a:pt x="115529" y="54770"/>
                </a:lnTo>
                <a:lnTo>
                  <a:pt x="1155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84" name="Google Shape;1484;p88"/>
          <p:cNvSpPr/>
          <p:nvPr/>
        </p:nvSpPr>
        <p:spPr>
          <a:xfrm rot="5400000">
            <a:off x="6256650" y="3649999"/>
            <a:ext cx="1392300" cy="3359400"/>
          </a:xfrm>
          <a:prstGeom prst="chord">
            <a:avLst>
              <a:gd fmla="val 5820070" name="adj1"/>
              <a:gd fmla="val 15784537"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485" name="Google Shape;1485;p88"/>
          <p:cNvSpPr txBox="1"/>
          <p:nvPr>
            <p:ph idx="1" type="subTitle"/>
          </p:nvPr>
        </p:nvSpPr>
        <p:spPr>
          <a:xfrm>
            <a:off x="4482800" y="3963975"/>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1486" name="Google Shape;1486;p88"/>
          <p:cNvSpPr txBox="1"/>
          <p:nvPr>
            <p:ph idx="2" type="subTitle"/>
          </p:nvPr>
        </p:nvSpPr>
        <p:spPr>
          <a:xfrm>
            <a:off x="4482800" y="3731112"/>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487" name="Google Shape;1487;p88"/>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488" name="Google Shape;1488;p88"/>
          <p:cNvSpPr txBox="1"/>
          <p:nvPr>
            <p:ph idx="3" type="title"/>
          </p:nvPr>
        </p:nvSpPr>
        <p:spPr>
          <a:xfrm>
            <a:off x="115025" y="471075"/>
            <a:ext cx="39417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1489" name="Google Shape;1489;p88"/>
          <p:cNvSpPr txBox="1"/>
          <p:nvPr>
            <p:ph idx="4" type="subTitle"/>
          </p:nvPr>
        </p:nvSpPr>
        <p:spPr>
          <a:xfrm>
            <a:off x="4482800" y="3428650"/>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1490" name="Google Shape;1490;p88"/>
          <p:cNvSpPr txBox="1"/>
          <p:nvPr>
            <p:ph idx="5" type="subTitle"/>
          </p:nvPr>
        </p:nvSpPr>
        <p:spPr>
          <a:xfrm>
            <a:off x="4482800" y="3195787"/>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491" name="Google Shape;1491;p88"/>
          <p:cNvSpPr txBox="1"/>
          <p:nvPr>
            <p:ph idx="6" type="subTitle"/>
          </p:nvPr>
        </p:nvSpPr>
        <p:spPr>
          <a:xfrm>
            <a:off x="4482800" y="2894863"/>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1492" name="Google Shape;1492;p88"/>
          <p:cNvSpPr txBox="1"/>
          <p:nvPr>
            <p:ph idx="7" type="subTitle"/>
          </p:nvPr>
        </p:nvSpPr>
        <p:spPr>
          <a:xfrm>
            <a:off x="4482800" y="2662000"/>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493" name="Google Shape;1493;p88"/>
          <p:cNvSpPr txBox="1"/>
          <p:nvPr>
            <p:ph idx="8" type="subTitle"/>
          </p:nvPr>
        </p:nvSpPr>
        <p:spPr>
          <a:xfrm>
            <a:off x="4482800" y="2361863"/>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1494" name="Google Shape;1494;p88"/>
          <p:cNvSpPr txBox="1"/>
          <p:nvPr>
            <p:ph idx="9" type="subTitle"/>
          </p:nvPr>
        </p:nvSpPr>
        <p:spPr>
          <a:xfrm>
            <a:off x="4482800" y="2129000"/>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495" name="Google Shape;1495;p88"/>
          <p:cNvSpPr txBox="1"/>
          <p:nvPr>
            <p:ph idx="13" type="subTitle"/>
          </p:nvPr>
        </p:nvSpPr>
        <p:spPr>
          <a:xfrm>
            <a:off x="4482800" y="1829238"/>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1496" name="Google Shape;1496;p88"/>
          <p:cNvSpPr txBox="1"/>
          <p:nvPr>
            <p:ph idx="14" type="subTitle"/>
          </p:nvPr>
        </p:nvSpPr>
        <p:spPr>
          <a:xfrm>
            <a:off x="4482800" y="1596375"/>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497" name="Google Shape;1497;p88"/>
          <p:cNvSpPr txBox="1"/>
          <p:nvPr>
            <p:ph idx="15" type="subTitle"/>
          </p:nvPr>
        </p:nvSpPr>
        <p:spPr>
          <a:xfrm>
            <a:off x="4482800" y="1296613"/>
            <a:ext cx="3972600" cy="2772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000"/>
              <a:buFont typeface="Sora"/>
              <a:buNone/>
              <a:defRPr sz="1000"/>
            </a:lvl1pPr>
            <a:lvl2pPr lvl="1">
              <a:spcBef>
                <a:spcPts val="0"/>
              </a:spcBef>
              <a:spcAft>
                <a:spcPts val="0"/>
              </a:spcAft>
              <a:buClr>
                <a:schemeClr val="lt1"/>
              </a:buClr>
              <a:buSzPts val="1000"/>
              <a:buFont typeface="Sora"/>
              <a:buNone/>
              <a:defRPr sz="1000">
                <a:solidFill>
                  <a:schemeClr val="lt1"/>
                </a:solidFill>
                <a:latin typeface="Sora"/>
                <a:ea typeface="Sora"/>
                <a:cs typeface="Sora"/>
                <a:sym typeface="Sora"/>
              </a:defRPr>
            </a:lvl2pPr>
            <a:lvl3pPr lvl="2">
              <a:spcBef>
                <a:spcPts val="0"/>
              </a:spcBef>
              <a:spcAft>
                <a:spcPts val="0"/>
              </a:spcAft>
              <a:buClr>
                <a:schemeClr val="lt1"/>
              </a:buClr>
              <a:buSzPts val="1000"/>
              <a:buFont typeface="Sora"/>
              <a:buNone/>
              <a:defRPr sz="1000">
                <a:solidFill>
                  <a:schemeClr val="lt1"/>
                </a:solidFill>
                <a:latin typeface="Sora"/>
                <a:ea typeface="Sora"/>
                <a:cs typeface="Sora"/>
                <a:sym typeface="Sora"/>
              </a:defRPr>
            </a:lvl3pPr>
            <a:lvl4pPr lvl="3">
              <a:spcBef>
                <a:spcPts val="0"/>
              </a:spcBef>
              <a:spcAft>
                <a:spcPts val="0"/>
              </a:spcAft>
              <a:buClr>
                <a:schemeClr val="lt1"/>
              </a:buClr>
              <a:buSzPts val="1000"/>
              <a:buFont typeface="Sora"/>
              <a:buNone/>
              <a:defRPr sz="1000">
                <a:solidFill>
                  <a:schemeClr val="lt1"/>
                </a:solidFill>
                <a:latin typeface="Sora"/>
                <a:ea typeface="Sora"/>
                <a:cs typeface="Sora"/>
                <a:sym typeface="Sora"/>
              </a:defRPr>
            </a:lvl4pPr>
            <a:lvl5pPr lvl="4">
              <a:spcBef>
                <a:spcPts val="0"/>
              </a:spcBef>
              <a:spcAft>
                <a:spcPts val="0"/>
              </a:spcAft>
              <a:buClr>
                <a:schemeClr val="lt1"/>
              </a:buClr>
              <a:buSzPts val="1000"/>
              <a:buFont typeface="Sora"/>
              <a:buNone/>
              <a:defRPr sz="1000">
                <a:solidFill>
                  <a:schemeClr val="lt1"/>
                </a:solidFill>
                <a:latin typeface="Sora"/>
                <a:ea typeface="Sora"/>
                <a:cs typeface="Sora"/>
                <a:sym typeface="Sora"/>
              </a:defRPr>
            </a:lvl5pPr>
            <a:lvl6pPr lvl="5">
              <a:spcBef>
                <a:spcPts val="0"/>
              </a:spcBef>
              <a:spcAft>
                <a:spcPts val="0"/>
              </a:spcAft>
              <a:buClr>
                <a:schemeClr val="lt1"/>
              </a:buClr>
              <a:buSzPts val="1000"/>
              <a:buFont typeface="Sora"/>
              <a:buNone/>
              <a:defRPr sz="1000">
                <a:solidFill>
                  <a:schemeClr val="lt1"/>
                </a:solidFill>
                <a:latin typeface="Sora"/>
                <a:ea typeface="Sora"/>
                <a:cs typeface="Sora"/>
                <a:sym typeface="Sora"/>
              </a:defRPr>
            </a:lvl6pPr>
            <a:lvl7pPr lvl="6">
              <a:spcBef>
                <a:spcPts val="0"/>
              </a:spcBef>
              <a:spcAft>
                <a:spcPts val="0"/>
              </a:spcAft>
              <a:buClr>
                <a:schemeClr val="lt1"/>
              </a:buClr>
              <a:buSzPts val="1000"/>
              <a:buFont typeface="Sora"/>
              <a:buNone/>
              <a:defRPr sz="1000">
                <a:solidFill>
                  <a:schemeClr val="lt1"/>
                </a:solidFill>
                <a:latin typeface="Sora"/>
                <a:ea typeface="Sora"/>
                <a:cs typeface="Sora"/>
                <a:sym typeface="Sora"/>
              </a:defRPr>
            </a:lvl7pPr>
            <a:lvl8pPr lvl="7">
              <a:spcBef>
                <a:spcPts val="0"/>
              </a:spcBef>
              <a:spcAft>
                <a:spcPts val="0"/>
              </a:spcAft>
              <a:buClr>
                <a:schemeClr val="lt1"/>
              </a:buClr>
              <a:buSzPts val="1000"/>
              <a:buFont typeface="Sora"/>
              <a:buNone/>
              <a:defRPr sz="1000">
                <a:solidFill>
                  <a:schemeClr val="lt1"/>
                </a:solidFill>
                <a:latin typeface="Sora"/>
                <a:ea typeface="Sora"/>
                <a:cs typeface="Sora"/>
                <a:sym typeface="Sora"/>
              </a:defRPr>
            </a:lvl8pPr>
            <a:lvl9pPr lvl="8">
              <a:spcBef>
                <a:spcPts val="0"/>
              </a:spcBef>
              <a:spcAft>
                <a:spcPts val="0"/>
              </a:spcAft>
              <a:buClr>
                <a:schemeClr val="lt1"/>
              </a:buClr>
              <a:buSzPts val="1000"/>
              <a:buFont typeface="Sora"/>
              <a:buNone/>
              <a:defRPr sz="1000">
                <a:solidFill>
                  <a:schemeClr val="lt1"/>
                </a:solidFill>
                <a:latin typeface="Sora"/>
                <a:ea typeface="Sora"/>
                <a:cs typeface="Sora"/>
                <a:sym typeface="Sora"/>
              </a:defRPr>
            </a:lvl9pPr>
          </a:lstStyle>
          <a:p/>
        </p:txBody>
      </p:sp>
      <p:sp>
        <p:nvSpPr>
          <p:cNvPr id="1498" name="Google Shape;1498;p88"/>
          <p:cNvSpPr txBox="1"/>
          <p:nvPr>
            <p:ph idx="16" type="subTitle"/>
          </p:nvPr>
        </p:nvSpPr>
        <p:spPr>
          <a:xfrm>
            <a:off x="4482800" y="1063750"/>
            <a:ext cx="1481100" cy="198300"/>
          </a:xfrm>
          <a:prstGeom prst="rect">
            <a:avLst/>
          </a:prstGeom>
        </p:spPr>
        <p:txBody>
          <a:bodyPr anchorCtr="0" anchor="b" bIns="91425" lIns="0" spcFirstLastPara="1" rIns="91425" wrap="square" tIns="91425">
            <a:noAutofit/>
          </a:bodyPr>
          <a:lstStyle>
            <a:lvl1pPr lvl="0">
              <a:spcBef>
                <a:spcPts val="0"/>
              </a:spcBef>
              <a:spcAft>
                <a:spcPts val="0"/>
              </a:spcAft>
              <a:buNone/>
              <a:defRPr b="1">
                <a:solidFill>
                  <a:schemeClr val="accent5"/>
                </a:solidFill>
              </a:defRPr>
            </a:lvl1pPr>
            <a:lvl2pPr lvl="1">
              <a:spcBef>
                <a:spcPts val="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499" name="Google Shape;1499;p88"/>
          <p:cNvSpPr txBox="1"/>
          <p:nvPr>
            <p:ph idx="17"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dience Persona Infographic">
  <p:cSld name="BLANK_1_1_1_1_1_1_1_1_1_1_1_1_3">
    <p:bg>
      <p:bgPr>
        <a:solidFill>
          <a:schemeClr val="lt1"/>
        </a:solidFill>
      </p:bgPr>
    </p:bg>
    <p:spTree>
      <p:nvGrpSpPr>
        <p:cNvPr id="1500" name="Shape 1500"/>
        <p:cNvGrpSpPr/>
        <p:nvPr/>
      </p:nvGrpSpPr>
      <p:grpSpPr>
        <a:xfrm>
          <a:off x="0" y="0"/>
          <a:ext cx="0" cy="0"/>
          <a:chOff x="0" y="0"/>
          <a:chExt cx="0" cy="0"/>
        </a:xfrm>
      </p:grpSpPr>
      <p:sp>
        <p:nvSpPr>
          <p:cNvPr id="1501" name="Google Shape;1501;p89"/>
          <p:cNvSpPr/>
          <p:nvPr/>
        </p:nvSpPr>
        <p:spPr>
          <a:xfrm>
            <a:off x="6702700" y="2532550"/>
            <a:ext cx="2441400" cy="26109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02" name="Google Shape;1502;p89"/>
          <p:cNvSpPr/>
          <p:nvPr>
            <p:ph idx="2" type="pic"/>
          </p:nvPr>
        </p:nvSpPr>
        <p:spPr>
          <a:xfrm>
            <a:off x="6702600" y="-16150"/>
            <a:ext cx="2441400" cy="2574600"/>
          </a:xfrm>
          <a:prstGeom prst="rect">
            <a:avLst/>
          </a:prstGeom>
          <a:noFill/>
          <a:ln>
            <a:noFill/>
          </a:ln>
        </p:spPr>
      </p:sp>
      <p:sp>
        <p:nvSpPr>
          <p:cNvPr id="1503" name="Google Shape;1503;p89"/>
          <p:cNvSpPr txBox="1"/>
          <p:nvPr>
            <p:ph idx="1" type="subTitle"/>
          </p:nvPr>
        </p:nvSpPr>
        <p:spPr>
          <a:xfrm>
            <a:off x="115025" y="1739375"/>
            <a:ext cx="3460800" cy="1776600"/>
          </a:xfrm>
          <a:prstGeom prst="rect">
            <a:avLst/>
          </a:prstGeom>
        </p:spPr>
        <p:txBody>
          <a:bodyPr anchorCtr="0" anchor="t" bIns="0" lIns="91425" spcFirstLastPara="1" rIns="91425" wrap="square" tIns="0">
            <a:norm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nSpc>
                <a:spcPct val="115000"/>
              </a:lnSpc>
              <a:spcBef>
                <a:spcPts val="1000"/>
              </a:spcBef>
              <a:spcAft>
                <a:spcPts val="0"/>
              </a:spcAft>
              <a:buClr>
                <a:schemeClr val="dk2"/>
              </a:buClr>
              <a:buSzPts val="1400"/>
              <a:buNone/>
              <a:defRPr>
                <a:solidFill>
                  <a:schemeClr val="dk2"/>
                </a:solidFill>
              </a:defRPr>
            </a:lvl2pPr>
            <a:lvl3pPr lvl="2">
              <a:lnSpc>
                <a:spcPct val="115000"/>
              </a:lnSpc>
              <a:spcBef>
                <a:spcPts val="0"/>
              </a:spcBef>
              <a:spcAft>
                <a:spcPts val="0"/>
              </a:spcAft>
              <a:buClr>
                <a:schemeClr val="dk2"/>
              </a:buClr>
              <a:buSzPts val="1400"/>
              <a:buNone/>
              <a:defRPr>
                <a:solidFill>
                  <a:schemeClr val="dk2"/>
                </a:solidFill>
              </a:defRPr>
            </a:lvl3pPr>
            <a:lvl4pPr lvl="3">
              <a:lnSpc>
                <a:spcPct val="115000"/>
              </a:lnSpc>
              <a:spcBef>
                <a:spcPts val="0"/>
              </a:spcBef>
              <a:spcAft>
                <a:spcPts val="0"/>
              </a:spcAft>
              <a:buClr>
                <a:schemeClr val="dk2"/>
              </a:buClr>
              <a:buSzPts val="1400"/>
              <a:buNone/>
              <a:defRPr>
                <a:solidFill>
                  <a:schemeClr val="dk2"/>
                </a:solidFill>
              </a:defRPr>
            </a:lvl4pPr>
            <a:lvl5pPr lvl="4">
              <a:lnSpc>
                <a:spcPct val="115000"/>
              </a:lnSpc>
              <a:spcBef>
                <a:spcPts val="0"/>
              </a:spcBef>
              <a:spcAft>
                <a:spcPts val="0"/>
              </a:spcAft>
              <a:buClr>
                <a:schemeClr val="dk2"/>
              </a:buClr>
              <a:buSzPts val="1400"/>
              <a:buNone/>
              <a:defRPr>
                <a:solidFill>
                  <a:schemeClr val="dk2"/>
                </a:solidFill>
              </a:defRPr>
            </a:lvl5pPr>
            <a:lvl6pPr lvl="5">
              <a:lnSpc>
                <a:spcPct val="115000"/>
              </a:lnSpc>
              <a:spcBef>
                <a:spcPts val="0"/>
              </a:spcBef>
              <a:spcAft>
                <a:spcPts val="0"/>
              </a:spcAft>
              <a:buClr>
                <a:schemeClr val="dk2"/>
              </a:buClr>
              <a:buSzPts val="1400"/>
              <a:buNone/>
              <a:defRPr>
                <a:solidFill>
                  <a:schemeClr val="dk2"/>
                </a:solidFill>
              </a:defRPr>
            </a:lvl6pPr>
            <a:lvl7pPr lvl="6">
              <a:lnSpc>
                <a:spcPct val="115000"/>
              </a:lnSpc>
              <a:spcBef>
                <a:spcPts val="0"/>
              </a:spcBef>
              <a:spcAft>
                <a:spcPts val="0"/>
              </a:spcAft>
              <a:buClr>
                <a:schemeClr val="dk2"/>
              </a:buClr>
              <a:buSzPts val="1400"/>
              <a:buNone/>
              <a:defRPr>
                <a:solidFill>
                  <a:schemeClr val="dk2"/>
                </a:solidFill>
              </a:defRPr>
            </a:lvl7pPr>
            <a:lvl8pPr lvl="7">
              <a:lnSpc>
                <a:spcPct val="115000"/>
              </a:lnSpc>
              <a:spcBef>
                <a:spcPts val="0"/>
              </a:spcBef>
              <a:spcAft>
                <a:spcPts val="0"/>
              </a:spcAft>
              <a:buClr>
                <a:schemeClr val="dk2"/>
              </a:buClr>
              <a:buSzPts val="1400"/>
              <a:buNone/>
              <a:defRPr>
                <a:solidFill>
                  <a:schemeClr val="dk2"/>
                </a:solidFill>
              </a:defRPr>
            </a:lvl8pPr>
            <a:lvl9pPr lvl="8">
              <a:lnSpc>
                <a:spcPct val="115000"/>
              </a:lnSpc>
              <a:spcBef>
                <a:spcPts val="0"/>
              </a:spcBef>
              <a:spcAft>
                <a:spcPts val="0"/>
              </a:spcAft>
              <a:buClr>
                <a:schemeClr val="dk2"/>
              </a:buClr>
              <a:buSzPts val="1400"/>
              <a:buNone/>
              <a:defRPr>
                <a:solidFill>
                  <a:schemeClr val="dk2"/>
                </a:solidFill>
              </a:defRPr>
            </a:lvl9pPr>
          </a:lstStyle>
          <a:p/>
        </p:txBody>
      </p:sp>
      <p:sp>
        <p:nvSpPr>
          <p:cNvPr id="1504" name="Google Shape;1504;p89"/>
          <p:cNvSpPr txBox="1"/>
          <p:nvPr>
            <p:ph idx="3" type="subTitle"/>
          </p:nvPr>
        </p:nvSpPr>
        <p:spPr>
          <a:xfrm>
            <a:off x="115025" y="3869063"/>
            <a:ext cx="3460800" cy="8004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Sora ExtraLight"/>
                <a:ea typeface="Sora ExtraLight"/>
                <a:cs typeface="Sora ExtraLight"/>
                <a:sym typeface="Sora ExtraLight"/>
              </a:defRPr>
            </a:lvl1pPr>
            <a:lvl2pPr lvl="1">
              <a:spcBef>
                <a:spcPts val="100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505" name="Google Shape;1505;p89"/>
          <p:cNvSpPr txBox="1"/>
          <p:nvPr>
            <p:ph type="title"/>
          </p:nvPr>
        </p:nvSpPr>
        <p:spPr>
          <a:xfrm>
            <a:off x="3656050" y="1739375"/>
            <a:ext cx="2960700" cy="237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IBM Plex Sans Medium"/>
                <a:ea typeface="IBM Plex Sans Medium"/>
                <a:cs typeface="IBM Plex Sans Medium"/>
                <a:sym typeface="IBM Plex Sans Medium"/>
              </a:defRPr>
            </a:lvl1pPr>
            <a:lvl2pPr lvl="1">
              <a:spcBef>
                <a:spcPts val="100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506" name="Google Shape;1506;p89"/>
          <p:cNvSpPr txBox="1"/>
          <p:nvPr>
            <p:ph idx="4" type="title"/>
          </p:nvPr>
        </p:nvSpPr>
        <p:spPr>
          <a:xfrm>
            <a:off x="3656050" y="2786778"/>
            <a:ext cx="2960700" cy="3387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IBM Plex Sans Medium"/>
                <a:ea typeface="IBM Plex Sans Medium"/>
                <a:cs typeface="IBM Plex Sans Medium"/>
                <a:sym typeface="IBM Plex Sans Medium"/>
              </a:defRPr>
            </a:lvl1pPr>
            <a:lvl2pPr lvl="1">
              <a:spcBef>
                <a:spcPts val="100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507" name="Google Shape;1507;p89"/>
          <p:cNvSpPr txBox="1"/>
          <p:nvPr>
            <p:ph idx="5" type="title"/>
          </p:nvPr>
        </p:nvSpPr>
        <p:spPr>
          <a:xfrm>
            <a:off x="3624425" y="4231975"/>
            <a:ext cx="900600" cy="3387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latin typeface="IBM Plex Sans Medium"/>
                <a:ea typeface="IBM Plex Sans Medium"/>
                <a:cs typeface="IBM Plex Sans Medium"/>
                <a:sym typeface="IBM Plex Sans Medium"/>
              </a:defRPr>
            </a:lvl1pPr>
            <a:lvl2pPr lvl="1">
              <a:spcBef>
                <a:spcPts val="100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508" name="Google Shape;1508;p89"/>
          <p:cNvSpPr txBox="1"/>
          <p:nvPr>
            <p:ph idx="6" type="title"/>
          </p:nvPr>
        </p:nvSpPr>
        <p:spPr>
          <a:xfrm>
            <a:off x="115025" y="1079975"/>
            <a:ext cx="6055500" cy="4923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2pPr>
            <a:lvl3pPr lvl="2">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3pPr>
            <a:lvl4pPr lvl="3">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4pPr>
            <a:lvl5pPr lvl="4">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5pPr>
            <a:lvl6pPr lvl="5">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6pPr>
            <a:lvl7pPr lvl="6">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7pPr>
            <a:lvl8pPr lvl="7">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8pPr>
            <a:lvl9pPr lvl="8">
              <a:spcBef>
                <a:spcPts val="0"/>
              </a:spcBef>
              <a:spcAft>
                <a:spcPts val="0"/>
              </a:spcAft>
              <a:buClr>
                <a:schemeClr val="dk2"/>
              </a:buClr>
              <a:buSzPts val="1200"/>
              <a:buFont typeface="IBM Plex Sans Medium"/>
              <a:buNone/>
              <a:defRPr sz="1200">
                <a:solidFill>
                  <a:schemeClr val="dk2"/>
                </a:solidFill>
                <a:latin typeface="IBM Plex Sans Medium"/>
                <a:ea typeface="IBM Plex Sans Medium"/>
                <a:cs typeface="IBM Plex Sans Medium"/>
                <a:sym typeface="IBM Plex Sans Medium"/>
              </a:defRPr>
            </a:lvl9pPr>
          </a:lstStyle>
          <a:p/>
        </p:txBody>
      </p:sp>
      <p:sp>
        <p:nvSpPr>
          <p:cNvPr id="1509" name="Google Shape;1509;p89"/>
          <p:cNvSpPr txBox="1"/>
          <p:nvPr>
            <p:ph idx="7"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1510" name="Google Shape;1510;p89"/>
          <p:cNvSpPr txBox="1"/>
          <p:nvPr>
            <p:ph idx="8" type="title"/>
          </p:nvPr>
        </p:nvSpPr>
        <p:spPr>
          <a:xfrm>
            <a:off x="115025" y="473240"/>
            <a:ext cx="6055500" cy="5772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solidFill>
                  <a:schemeClr val="dk2"/>
                </a:solidFill>
              </a:defRPr>
            </a:lvl1pPr>
            <a:lvl2pPr lvl="1">
              <a:lnSpc>
                <a:spcPct val="115000"/>
              </a:lnSpc>
              <a:spcBef>
                <a:spcPts val="0"/>
              </a:spcBef>
              <a:spcAft>
                <a:spcPts val="0"/>
              </a:spcAft>
              <a:buNone/>
              <a:defRPr sz="3600">
                <a:solidFill>
                  <a:schemeClr val="dk2"/>
                </a:solidFill>
              </a:defRPr>
            </a:lvl2pPr>
            <a:lvl3pPr lvl="2">
              <a:lnSpc>
                <a:spcPct val="115000"/>
              </a:lnSpc>
              <a:spcBef>
                <a:spcPts val="0"/>
              </a:spcBef>
              <a:spcAft>
                <a:spcPts val="0"/>
              </a:spcAft>
              <a:buNone/>
              <a:defRPr sz="3600">
                <a:solidFill>
                  <a:schemeClr val="dk2"/>
                </a:solidFill>
              </a:defRPr>
            </a:lvl3pPr>
            <a:lvl4pPr lvl="3">
              <a:lnSpc>
                <a:spcPct val="115000"/>
              </a:lnSpc>
              <a:spcBef>
                <a:spcPts val="0"/>
              </a:spcBef>
              <a:spcAft>
                <a:spcPts val="0"/>
              </a:spcAft>
              <a:buNone/>
              <a:defRPr sz="3600">
                <a:solidFill>
                  <a:schemeClr val="dk2"/>
                </a:solidFill>
              </a:defRPr>
            </a:lvl4pPr>
            <a:lvl5pPr lvl="4">
              <a:lnSpc>
                <a:spcPct val="115000"/>
              </a:lnSpc>
              <a:spcBef>
                <a:spcPts val="0"/>
              </a:spcBef>
              <a:spcAft>
                <a:spcPts val="0"/>
              </a:spcAft>
              <a:buNone/>
              <a:defRPr sz="3600">
                <a:solidFill>
                  <a:schemeClr val="dk2"/>
                </a:solidFill>
              </a:defRPr>
            </a:lvl5pPr>
            <a:lvl6pPr lvl="5">
              <a:lnSpc>
                <a:spcPct val="115000"/>
              </a:lnSpc>
              <a:spcBef>
                <a:spcPts val="0"/>
              </a:spcBef>
              <a:spcAft>
                <a:spcPts val="0"/>
              </a:spcAft>
              <a:buNone/>
              <a:defRPr sz="3600">
                <a:solidFill>
                  <a:schemeClr val="dk2"/>
                </a:solidFill>
              </a:defRPr>
            </a:lvl6pPr>
            <a:lvl7pPr lvl="6">
              <a:lnSpc>
                <a:spcPct val="115000"/>
              </a:lnSpc>
              <a:spcBef>
                <a:spcPts val="0"/>
              </a:spcBef>
              <a:spcAft>
                <a:spcPts val="0"/>
              </a:spcAft>
              <a:buNone/>
              <a:defRPr sz="3600">
                <a:solidFill>
                  <a:schemeClr val="dk2"/>
                </a:solidFill>
              </a:defRPr>
            </a:lvl7pPr>
            <a:lvl8pPr lvl="7">
              <a:lnSpc>
                <a:spcPct val="115000"/>
              </a:lnSpc>
              <a:spcBef>
                <a:spcPts val="0"/>
              </a:spcBef>
              <a:spcAft>
                <a:spcPts val="0"/>
              </a:spcAft>
              <a:buNone/>
              <a:defRPr sz="3600">
                <a:solidFill>
                  <a:schemeClr val="dk2"/>
                </a:solidFill>
              </a:defRPr>
            </a:lvl8pPr>
            <a:lvl9pPr lvl="8">
              <a:lnSpc>
                <a:spcPct val="115000"/>
              </a:lnSpc>
              <a:spcBef>
                <a:spcPts val="0"/>
              </a:spcBef>
              <a:spcAft>
                <a:spcPts val="0"/>
              </a:spcAft>
              <a:buNone/>
              <a:defRPr sz="3600">
                <a:solidFill>
                  <a:schemeClr val="dk2"/>
                </a:solidFill>
              </a:defRPr>
            </a:lvl9pPr>
          </a:lstStyle>
          <a:p/>
        </p:txBody>
      </p:sp>
      <p:sp>
        <p:nvSpPr>
          <p:cNvPr id="1511" name="Google Shape;1511;p89"/>
          <p:cNvSpPr txBox="1"/>
          <p:nvPr>
            <p:ph idx="9" type="title"/>
          </p:nvPr>
        </p:nvSpPr>
        <p:spPr>
          <a:xfrm>
            <a:off x="115025" y="3631463"/>
            <a:ext cx="3460800" cy="237600"/>
          </a:xfrm>
          <a:prstGeom prst="rect">
            <a:avLst/>
          </a:prstGeom>
        </p:spPr>
        <p:txBody>
          <a:bodyPr anchorCtr="0" anchor="t" bIns="0" lIns="91425" spcFirstLastPara="1" rIns="0" wrap="square" tIns="0">
            <a:noAutofit/>
          </a:bodyPr>
          <a:lstStyle>
            <a:lvl1pPr lvl="0">
              <a:spcBef>
                <a:spcPts val="0"/>
              </a:spcBef>
              <a:spcAft>
                <a:spcPts val="0"/>
              </a:spcAft>
              <a:buNone/>
              <a:defRPr sz="1000">
                <a:solidFill>
                  <a:schemeClr val="dk2"/>
                </a:solidFill>
                <a:latin typeface="IBM Plex Sans Medium"/>
                <a:ea typeface="IBM Plex Sans Medium"/>
                <a:cs typeface="IBM Plex Sans Medium"/>
                <a:sym typeface="IBM Plex Sans Medium"/>
              </a:defRPr>
            </a:lvl1pPr>
            <a:lvl2pPr lvl="1">
              <a:spcBef>
                <a:spcPts val="100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512" name="Google Shape;1512;p89"/>
          <p:cNvSpPr txBox="1"/>
          <p:nvPr>
            <p:ph idx="13" type="subTitle"/>
          </p:nvPr>
        </p:nvSpPr>
        <p:spPr>
          <a:xfrm>
            <a:off x="6751650" y="2599100"/>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513" name="Google Shape;1513;p89"/>
          <p:cNvSpPr txBox="1"/>
          <p:nvPr>
            <p:ph idx="14" type="subTitle"/>
          </p:nvPr>
        </p:nvSpPr>
        <p:spPr>
          <a:xfrm>
            <a:off x="6751650" y="2912378"/>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514" name="Google Shape;1514;p89"/>
          <p:cNvSpPr txBox="1"/>
          <p:nvPr>
            <p:ph idx="15" type="subTitle"/>
          </p:nvPr>
        </p:nvSpPr>
        <p:spPr>
          <a:xfrm>
            <a:off x="6751650" y="3225655"/>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515" name="Google Shape;1515;p89"/>
          <p:cNvSpPr txBox="1"/>
          <p:nvPr>
            <p:ph idx="16" type="subTitle"/>
          </p:nvPr>
        </p:nvSpPr>
        <p:spPr>
          <a:xfrm>
            <a:off x="6751650" y="3538932"/>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516" name="Google Shape;1516;p89"/>
          <p:cNvSpPr txBox="1"/>
          <p:nvPr>
            <p:ph idx="17" type="subTitle"/>
          </p:nvPr>
        </p:nvSpPr>
        <p:spPr>
          <a:xfrm>
            <a:off x="6751650" y="3852210"/>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517" name="Google Shape;1517;p89"/>
          <p:cNvSpPr txBox="1"/>
          <p:nvPr>
            <p:ph idx="18" type="subTitle"/>
          </p:nvPr>
        </p:nvSpPr>
        <p:spPr>
          <a:xfrm>
            <a:off x="6751650" y="4165488"/>
            <a:ext cx="2266200" cy="2796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accent5"/>
                </a:solidFill>
                <a:latin typeface="Sora ExtraLight"/>
                <a:ea typeface="Sora ExtraLight"/>
                <a:cs typeface="Sora ExtraLight"/>
                <a:sym typeface="Sora ExtraLight"/>
              </a:defRPr>
            </a:lvl1pPr>
            <a:lvl2pPr lvl="1">
              <a:spcBef>
                <a:spcPts val="1000"/>
              </a:spcBef>
              <a:spcAft>
                <a:spcPts val="0"/>
              </a:spcAft>
              <a:buClr>
                <a:schemeClr val="accent5"/>
              </a:buClr>
              <a:buSzPts val="1400"/>
              <a:buNone/>
              <a:defRPr>
                <a:solidFill>
                  <a:schemeClr val="accent5"/>
                </a:solidFill>
              </a:defRPr>
            </a:lvl2pPr>
            <a:lvl3pPr lvl="2">
              <a:spcBef>
                <a:spcPts val="0"/>
              </a:spcBef>
              <a:spcAft>
                <a:spcPts val="0"/>
              </a:spcAft>
              <a:buClr>
                <a:schemeClr val="accent5"/>
              </a:buClr>
              <a:buSzPts val="1400"/>
              <a:buNone/>
              <a:defRPr>
                <a:solidFill>
                  <a:schemeClr val="accent5"/>
                </a:solidFill>
              </a:defRPr>
            </a:lvl3pPr>
            <a:lvl4pPr lvl="3">
              <a:spcBef>
                <a:spcPts val="0"/>
              </a:spcBef>
              <a:spcAft>
                <a:spcPts val="0"/>
              </a:spcAft>
              <a:buClr>
                <a:schemeClr val="accent5"/>
              </a:buClr>
              <a:buSzPts val="1400"/>
              <a:buNone/>
              <a:defRPr>
                <a:solidFill>
                  <a:schemeClr val="accent5"/>
                </a:solidFill>
              </a:defRPr>
            </a:lvl4pPr>
            <a:lvl5pPr lvl="4">
              <a:spcBef>
                <a:spcPts val="0"/>
              </a:spcBef>
              <a:spcAft>
                <a:spcPts val="0"/>
              </a:spcAft>
              <a:buClr>
                <a:schemeClr val="accent5"/>
              </a:buClr>
              <a:buSzPts val="1400"/>
              <a:buNone/>
              <a:defRPr>
                <a:solidFill>
                  <a:schemeClr val="accent5"/>
                </a:solidFill>
              </a:defRPr>
            </a:lvl5pPr>
            <a:lvl6pPr lvl="5">
              <a:spcBef>
                <a:spcPts val="0"/>
              </a:spcBef>
              <a:spcAft>
                <a:spcPts val="0"/>
              </a:spcAft>
              <a:buClr>
                <a:schemeClr val="accent5"/>
              </a:buClr>
              <a:buSzPts val="1400"/>
              <a:buNone/>
              <a:defRPr>
                <a:solidFill>
                  <a:schemeClr val="accent5"/>
                </a:solidFill>
              </a:defRPr>
            </a:lvl6pPr>
            <a:lvl7pPr lvl="6">
              <a:spcBef>
                <a:spcPts val="0"/>
              </a:spcBef>
              <a:spcAft>
                <a:spcPts val="0"/>
              </a:spcAft>
              <a:buClr>
                <a:schemeClr val="accent5"/>
              </a:buClr>
              <a:buSzPts val="1400"/>
              <a:buNone/>
              <a:defRPr>
                <a:solidFill>
                  <a:schemeClr val="accent5"/>
                </a:solidFill>
              </a:defRPr>
            </a:lvl7pPr>
            <a:lvl8pPr lvl="7">
              <a:spcBef>
                <a:spcPts val="0"/>
              </a:spcBef>
              <a:spcAft>
                <a:spcPts val="0"/>
              </a:spcAft>
              <a:buClr>
                <a:schemeClr val="accent5"/>
              </a:buClr>
              <a:buSzPts val="1400"/>
              <a:buNone/>
              <a:defRPr>
                <a:solidFill>
                  <a:schemeClr val="accent5"/>
                </a:solidFill>
              </a:defRPr>
            </a:lvl8pPr>
            <a:lvl9pPr lvl="8">
              <a:spcBef>
                <a:spcPts val="0"/>
              </a:spcBef>
              <a:spcAft>
                <a:spcPts val="0"/>
              </a:spcAft>
              <a:buClr>
                <a:schemeClr val="accent5"/>
              </a:buClr>
              <a:buSzPts val="1400"/>
              <a:buNone/>
              <a:defRPr>
                <a:solidFill>
                  <a:schemeClr val="accent5"/>
                </a:solidFill>
              </a:defRPr>
            </a:lvl9pPr>
          </a:lstStyle>
          <a:p/>
        </p:txBody>
      </p:sp>
      <p:sp>
        <p:nvSpPr>
          <p:cNvPr id="1518" name="Google Shape;1518;p89"/>
          <p:cNvSpPr txBox="1"/>
          <p:nvPr>
            <p:ph idx="19"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 Alt 2">
  <p:cSld name="BLANK_1_1_1_1_1_1_1_1_1_1_1_1_2">
    <p:spTree>
      <p:nvGrpSpPr>
        <p:cNvPr id="1519" name="Shape 1519"/>
        <p:cNvGrpSpPr/>
        <p:nvPr/>
      </p:nvGrpSpPr>
      <p:grpSpPr>
        <a:xfrm>
          <a:off x="0" y="0"/>
          <a:ext cx="0" cy="0"/>
          <a:chOff x="0" y="0"/>
          <a:chExt cx="0" cy="0"/>
        </a:xfrm>
      </p:grpSpPr>
      <p:sp>
        <p:nvSpPr>
          <p:cNvPr id="1520" name="Google Shape;1520;p90"/>
          <p:cNvSpPr/>
          <p:nvPr/>
        </p:nvSpPr>
        <p:spPr>
          <a:xfrm flipH="1" rot="-8100000">
            <a:off x="4692650" y="965198"/>
            <a:ext cx="4843399" cy="2480248"/>
          </a:xfrm>
          <a:prstGeom prst="flowChartConnector">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21" name="Google Shape;1521;p90"/>
          <p:cNvSpPr/>
          <p:nvPr/>
        </p:nvSpPr>
        <p:spPr>
          <a:xfrm flipH="1" rot="10800000">
            <a:off x="4676692" y="3337812"/>
            <a:ext cx="4467295" cy="1685226"/>
          </a:xfrm>
          <a:custGeom>
            <a:rect b="b" l="l" r="r" t="t"/>
            <a:pathLst>
              <a:path extrusionOk="0" h="51371" w="119855">
                <a:moveTo>
                  <a:pt x="32006" y="0"/>
                </a:moveTo>
                <a:lnTo>
                  <a:pt x="30303" y="29"/>
                </a:lnTo>
                <a:lnTo>
                  <a:pt x="28658" y="116"/>
                </a:lnTo>
                <a:lnTo>
                  <a:pt x="27042" y="202"/>
                </a:lnTo>
                <a:lnTo>
                  <a:pt x="25455" y="289"/>
                </a:lnTo>
                <a:lnTo>
                  <a:pt x="23896" y="433"/>
                </a:lnTo>
                <a:lnTo>
                  <a:pt x="22367" y="606"/>
                </a:lnTo>
                <a:lnTo>
                  <a:pt x="20895" y="779"/>
                </a:lnTo>
                <a:lnTo>
                  <a:pt x="19452" y="1010"/>
                </a:lnTo>
                <a:lnTo>
                  <a:pt x="18067" y="1241"/>
                </a:lnTo>
                <a:lnTo>
                  <a:pt x="16710" y="1501"/>
                </a:lnTo>
                <a:lnTo>
                  <a:pt x="15383" y="1761"/>
                </a:lnTo>
                <a:lnTo>
                  <a:pt x="14142" y="2078"/>
                </a:lnTo>
                <a:lnTo>
                  <a:pt x="12930" y="2396"/>
                </a:lnTo>
                <a:lnTo>
                  <a:pt x="11746" y="2771"/>
                </a:lnTo>
                <a:lnTo>
                  <a:pt x="10621" y="3117"/>
                </a:lnTo>
                <a:lnTo>
                  <a:pt x="9524" y="3550"/>
                </a:lnTo>
                <a:lnTo>
                  <a:pt x="8485" y="3983"/>
                </a:lnTo>
                <a:lnTo>
                  <a:pt x="7504" y="4416"/>
                </a:lnTo>
                <a:lnTo>
                  <a:pt x="6581" y="4906"/>
                </a:lnTo>
                <a:lnTo>
                  <a:pt x="5715" y="5397"/>
                </a:lnTo>
                <a:lnTo>
                  <a:pt x="4907" y="5916"/>
                </a:lnTo>
                <a:lnTo>
                  <a:pt x="4156" y="6465"/>
                </a:lnTo>
                <a:lnTo>
                  <a:pt x="3464" y="7013"/>
                </a:lnTo>
                <a:lnTo>
                  <a:pt x="2829" y="7590"/>
                </a:lnTo>
                <a:lnTo>
                  <a:pt x="2281" y="8196"/>
                </a:lnTo>
                <a:lnTo>
                  <a:pt x="1761" y="8802"/>
                </a:lnTo>
                <a:lnTo>
                  <a:pt x="1328" y="9437"/>
                </a:lnTo>
                <a:lnTo>
                  <a:pt x="953" y="10072"/>
                </a:lnTo>
                <a:lnTo>
                  <a:pt x="636" y="10765"/>
                </a:lnTo>
                <a:lnTo>
                  <a:pt x="376" y="11429"/>
                </a:lnTo>
                <a:lnTo>
                  <a:pt x="174" y="12121"/>
                </a:lnTo>
                <a:lnTo>
                  <a:pt x="87" y="12698"/>
                </a:lnTo>
                <a:lnTo>
                  <a:pt x="29" y="13276"/>
                </a:lnTo>
                <a:lnTo>
                  <a:pt x="1" y="13853"/>
                </a:lnTo>
                <a:lnTo>
                  <a:pt x="29" y="14430"/>
                </a:lnTo>
                <a:lnTo>
                  <a:pt x="87" y="15007"/>
                </a:lnTo>
                <a:lnTo>
                  <a:pt x="174" y="15613"/>
                </a:lnTo>
                <a:lnTo>
                  <a:pt x="318" y="16219"/>
                </a:lnTo>
                <a:lnTo>
                  <a:pt x="491" y="16796"/>
                </a:lnTo>
                <a:lnTo>
                  <a:pt x="722" y="17403"/>
                </a:lnTo>
                <a:lnTo>
                  <a:pt x="953" y="18009"/>
                </a:lnTo>
                <a:lnTo>
                  <a:pt x="1242" y="18615"/>
                </a:lnTo>
                <a:lnTo>
                  <a:pt x="1588" y="19221"/>
                </a:lnTo>
                <a:lnTo>
                  <a:pt x="1934" y="19856"/>
                </a:lnTo>
                <a:lnTo>
                  <a:pt x="2338" y="20462"/>
                </a:lnTo>
                <a:lnTo>
                  <a:pt x="2771" y="21068"/>
                </a:lnTo>
                <a:lnTo>
                  <a:pt x="3233" y="21703"/>
                </a:lnTo>
                <a:lnTo>
                  <a:pt x="3752" y="22309"/>
                </a:lnTo>
                <a:lnTo>
                  <a:pt x="4272" y="22944"/>
                </a:lnTo>
                <a:lnTo>
                  <a:pt x="4849" y="23550"/>
                </a:lnTo>
                <a:lnTo>
                  <a:pt x="5455" y="24185"/>
                </a:lnTo>
                <a:lnTo>
                  <a:pt x="6090" y="24791"/>
                </a:lnTo>
                <a:lnTo>
                  <a:pt x="6754" y="25426"/>
                </a:lnTo>
                <a:lnTo>
                  <a:pt x="7446" y="26032"/>
                </a:lnTo>
                <a:lnTo>
                  <a:pt x="8197" y="26638"/>
                </a:lnTo>
                <a:lnTo>
                  <a:pt x="8947" y="27273"/>
                </a:lnTo>
                <a:lnTo>
                  <a:pt x="9726" y="27879"/>
                </a:lnTo>
                <a:lnTo>
                  <a:pt x="10563" y="28485"/>
                </a:lnTo>
                <a:lnTo>
                  <a:pt x="11400" y="29120"/>
                </a:lnTo>
                <a:lnTo>
                  <a:pt x="12295" y="29726"/>
                </a:lnTo>
                <a:lnTo>
                  <a:pt x="13189" y="30332"/>
                </a:lnTo>
                <a:lnTo>
                  <a:pt x="14113" y="30938"/>
                </a:lnTo>
                <a:lnTo>
                  <a:pt x="15094" y="31544"/>
                </a:lnTo>
                <a:lnTo>
                  <a:pt x="17085" y="32727"/>
                </a:lnTo>
                <a:lnTo>
                  <a:pt x="19192" y="33910"/>
                </a:lnTo>
                <a:lnTo>
                  <a:pt x="21414" y="35065"/>
                </a:lnTo>
                <a:lnTo>
                  <a:pt x="23723" y="36219"/>
                </a:lnTo>
                <a:lnTo>
                  <a:pt x="26118" y="37316"/>
                </a:lnTo>
                <a:lnTo>
                  <a:pt x="28629" y="38412"/>
                </a:lnTo>
                <a:lnTo>
                  <a:pt x="31198" y="39480"/>
                </a:lnTo>
                <a:lnTo>
                  <a:pt x="33853" y="40519"/>
                </a:lnTo>
                <a:lnTo>
                  <a:pt x="36595" y="41529"/>
                </a:lnTo>
                <a:lnTo>
                  <a:pt x="39423" y="42510"/>
                </a:lnTo>
                <a:lnTo>
                  <a:pt x="42309" y="43434"/>
                </a:lnTo>
                <a:lnTo>
                  <a:pt x="45281" y="44329"/>
                </a:lnTo>
                <a:lnTo>
                  <a:pt x="48283" y="45194"/>
                </a:lnTo>
                <a:lnTo>
                  <a:pt x="51371" y="46002"/>
                </a:lnTo>
                <a:lnTo>
                  <a:pt x="54516" y="46782"/>
                </a:lnTo>
                <a:lnTo>
                  <a:pt x="57691" y="47503"/>
                </a:lnTo>
                <a:lnTo>
                  <a:pt x="59884" y="47965"/>
                </a:lnTo>
                <a:lnTo>
                  <a:pt x="62049" y="48398"/>
                </a:lnTo>
                <a:lnTo>
                  <a:pt x="64213" y="48802"/>
                </a:lnTo>
                <a:lnTo>
                  <a:pt x="66378" y="49177"/>
                </a:lnTo>
                <a:lnTo>
                  <a:pt x="68542" y="49523"/>
                </a:lnTo>
                <a:lnTo>
                  <a:pt x="70678" y="49841"/>
                </a:lnTo>
                <a:lnTo>
                  <a:pt x="72813" y="50129"/>
                </a:lnTo>
                <a:lnTo>
                  <a:pt x="74949" y="50389"/>
                </a:lnTo>
                <a:lnTo>
                  <a:pt x="77027" y="50620"/>
                </a:lnTo>
                <a:lnTo>
                  <a:pt x="79133" y="50822"/>
                </a:lnTo>
                <a:lnTo>
                  <a:pt x="81183" y="50995"/>
                </a:lnTo>
                <a:lnTo>
                  <a:pt x="83232" y="51111"/>
                </a:lnTo>
                <a:lnTo>
                  <a:pt x="85252" y="51226"/>
                </a:lnTo>
                <a:lnTo>
                  <a:pt x="87272" y="51313"/>
                </a:lnTo>
                <a:lnTo>
                  <a:pt x="89234" y="51370"/>
                </a:lnTo>
                <a:lnTo>
                  <a:pt x="91168" y="51370"/>
                </a:lnTo>
                <a:lnTo>
                  <a:pt x="93534" y="51342"/>
                </a:lnTo>
                <a:lnTo>
                  <a:pt x="95843" y="51284"/>
                </a:lnTo>
                <a:lnTo>
                  <a:pt x="98094" y="51168"/>
                </a:lnTo>
                <a:lnTo>
                  <a:pt x="100259" y="50995"/>
                </a:lnTo>
                <a:lnTo>
                  <a:pt x="102365" y="50764"/>
                </a:lnTo>
                <a:lnTo>
                  <a:pt x="104386" y="50533"/>
                </a:lnTo>
                <a:lnTo>
                  <a:pt x="106319" y="50216"/>
                </a:lnTo>
                <a:lnTo>
                  <a:pt x="108195" y="49870"/>
                </a:lnTo>
                <a:lnTo>
                  <a:pt x="109955" y="49466"/>
                </a:lnTo>
                <a:lnTo>
                  <a:pt x="111658" y="49033"/>
                </a:lnTo>
                <a:lnTo>
                  <a:pt x="113274" y="48571"/>
                </a:lnTo>
                <a:lnTo>
                  <a:pt x="114025" y="48311"/>
                </a:lnTo>
                <a:lnTo>
                  <a:pt x="114775" y="48052"/>
                </a:lnTo>
                <a:lnTo>
                  <a:pt x="115497" y="47763"/>
                </a:lnTo>
                <a:lnTo>
                  <a:pt x="116189" y="47474"/>
                </a:lnTo>
                <a:lnTo>
                  <a:pt x="116882" y="47186"/>
                </a:lnTo>
                <a:lnTo>
                  <a:pt x="117517" y="46868"/>
                </a:lnTo>
                <a:lnTo>
                  <a:pt x="118152" y="46580"/>
                </a:lnTo>
                <a:lnTo>
                  <a:pt x="118729" y="46233"/>
                </a:lnTo>
                <a:lnTo>
                  <a:pt x="119306" y="45916"/>
                </a:lnTo>
                <a:lnTo>
                  <a:pt x="119854" y="45570"/>
                </a:lnTo>
                <a:lnTo>
                  <a:pt x="119854" y="27590"/>
                </a:lnTo>
                <a:lnTo>
                  <a:pt x="118989" y="26724"/>
                </a:lnTo>
                <a:lnTo>
                  <a:pt x="118065" y="25858"/>
                </a:lnTo>
                <a:lnTo>
                  <a:pt x="117084" y="24993"/>
                </a:lnTo>
                <a:lnTo>
                  <a:pt x="116045" y="24127"/>
                </a:lnTo>
                <a:lnTo>
                  <a:pt x="114919" y="23290"/>
                </a:lnTo>
                <a:lnTo>
                  <a:pt x="113765" y="22424"/>
                </a:lnTo>
                <a:lnTo>
                  <a:pt x="112553" y="21558"/>
                </a:lnTo>
                <a:lnTo>
                  <a:pt x="111283" y="20721"/>
                </a:lnTo>
                <a:lnTo>
                  <a:pt x="109927" y="19884"/>
                </a:lnTo>
                <a:lnTo>
                  <a:pt x="108570" y="19048"/>
                </a:lnTo>
                <a:lnTo>
                  <a:pt x="107127" y="18239"/>
                </a:lnTo>
                <a:lnTo>
                  <a:pt x="105627" y="17403"/>
                </a:lnTo>
                <a:lnTo>
                  <a:pt x="104097" y="16594"/>
                </a:lnTo>
                <a:lnTo>
                  <a:pt x="102510" y="15786"/>
                </a:lnTo>
                <a:lnTo>
                  <a:pt x="100894" y="15007"/>
                </a:lnTo>
                <a:lnTo>
                  <a:pt x="99220" y="14228"/>
                </a:lnTo>
                <a:lnTo>
                  <a:pt x="97430" y="13420"/>
                </a:lnTo>
                <a:lnTo>
                  <a:pt x="95612" y="12641"/>
                </a:lnTo>
                <a:lnTo>
                  <a:pt x="93765" y="11890"/>
                </a:lnTo>
                <a:lnTo>
                  <a:pt x="91889" y="11140"/>
                </a:lnTo>
                <a:lnTo>
                  <a:pt x="89985" y="10419"/>
                </a:lnTo>
                <a:lnTo>
                  <a:pt x="88022" y="9726"/>
                </a:lnTo>
                <a:lnTo>
                  <a:pt x="86060" y="9033"/>
                </a:lnTo>
                <a:lnTo>
                  <a:pt x="84040" y="8369"/>
                </a:lnTo>
                <a:lnTo>
                  <a:pt x="82019" y="7735"/>
                </a:lnTo>
                <a:lnTo>
                  <a:pt x="79970" y="7100"/>
                </a:lnTo>
                <a:lnTo>
                  <a:pt x="77893" y="6522"/>
                </a:lnTo>
                <a:lnTo>
                  <a:pt x="75786" y="5945"/>
                </a:lnTo>
                <a:lnTo>
                  <a:pt x="73650" y="5368"/>
                </a:lnTo>
                <a:lnTo>
                  <a:pt x="71515" y="4849"/>
                </a:lnTo>
                <a:lnTo>
                  <a:pt x="69379" y="4329"/>
                </a:lnTo>
                <a:lnTo>
                  <a:pt x="67214" y="3839"/>
                </a:lnTo>
                <a:lnTo>
                  <a:pt x="65021" y="3377"/>
                </a:lnTo>
                <a:lnTo>
                  <a:pt x="62857" y="2944"/>
                </a:lnTo>
                <a:lnTo>
                  <a:pt x="60692" y="2540"/>
                </a:lnTo>
                <a:lnTo>
                  <a:pt x="58528" y="2194"/>
                </a:lnTo>
                <a:lnTo>
                  <a:pt x="56363" y="1847"/>
                </a:lnTo>
                <a:lnTo>
                  <a:pt x="54228" y="1530"/>
                </a:lnTo>
                <a:lnTo>
                  <a:pt x="52092" y="1241"/>
                </a:lnTo>
                <a:lnTo>
                  <a:pt x="49985" y="981"/>
                </a:lnTo>
                <a:lnTo>
                  <a:pt x="47879" y="751"/>
                </a:lnTo>
                <a:lnTo>
                  <a:pt x="45772" y="549"/>
                </a:lnTo>
                <a:lnTo>
                  <a:pt x="43723" y="375"/>
                </a:lnTo>
                <a:lnTo>
                  <a:pt x="41674" y="231"/>
                </a:lnTo>
                <a:lnTo>
                  <a:pt x="39654" y="116"/>
                </a:lnTo>
                <a:lnTo>
                  <a:pt x="37662" y="58"/>
                </a:lnTo>
                <a:lnTo>
                  <a:pt x="35671"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1522" name="Google Shape;1522;p90"/>
          <p:cNvSpPr/>
          <p:nvPr>
            <p:ph idx="2" type="pic"/>
          </p:nvPr>
        </p:nvSpPr>
        <p:spPr>
          <a:xfrm>
            <a:off x="5457500" y="0"/>
            <a:ext cx="3686400" cy="5143500"/>
          </a:xfrm>
          <a:prstGeom prst="rect">
            <a:avLst/>
          </a:prstGeom>
          <a:noFill/>
          <a:ln>
            <a:noFill/>
          </a:ln>
        </p:spPr>
      </p:sp>
      <p:sp>
        <p:nvSpPr>
          <p:cNvPr id="1523" name="Google Shape;1523;p90"/>
          <p:cNvSpPr txBox="1"/>
          <p:nvPr>
            <p:ph idx="1" type="body"/>
          </p:nvPr>
        </p:nvSpPr>
        <p:spPr>
          <a:xfrm>
            <a:off x="115025" y="1743625"/>
            <a:ext cx="2094000" cy="28647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Font typeface="Sora Light"/>
              <a:buChar char="●"/>
              <a:defRPr sz="1000">
                <a:latin typeface="Sora Light"/>
                <a:ea typeface="Sora Light"/>
                <a:cs typeface="Sora Light"/>
                <a:sym typeface="Sora Light"/>
              </a:defRPr>
            </a:lvl1pPr>
            <a:lvl2pPr indent="-292100" lvl="1" marL="914400">
              <a:spcBef>
                <a:spcPts val="800"/>
              </a:spcBef>
              <a:spcAft>
                <a:spcPts val="0"/>
              </a:spcAft>
              <a:buSzPts val="1000"/>
              <a:buFont typeface="Sora Light"/>
              <a:buChar char="○"/>
              <a:defRPr sz="1000">
                <a:latin typeface="Sora Light"/>
                <a:ea typeface="Sora Light"/>
                <a:cs typeface="Sora Light"/>
                <a:sym typeface="Sora Light"/>
              </a:defRPr>
            </a:lvl2pPr>
            <a:lvl3pPr indent="-292100" lvl="2" marL="1371600">
              <a:spcBef>
                <a:spcPts val="800"/>
              </a:spcBef>
              <a:spcAft>
                <a:spcPts val="0"/>
              </a:spcAft>
              <a:buSzPts val="1000"/>
              <a:buFont typeface="Sora Light"/>
              <a:buChar char="■"/>
              <a:defRPr sz="1000">
                <a:latin typeface="Sora Light"/>
                <a:ea typeface="Sora Light"/>
                <a:cs typeface="Sora Light"/>
                <a:sym typeface="Sora Light"/>
              </a:defRPr>
            </a:lvl3pPr>
            <a:lvl4pPr indent="-292100" lvl="3" marL="1828800">
              <a:spcBef>
                <a:spcPts val="800"/>
              </a:spcBef>
              <a:spcAft>
                <a:spcPts val="0"/>
              </a:spcAft>
              <a:buSzPts val="1000"/>
              <a:buFont typeface="Sora Light"/>
              <a:buChar char="●"/>
              <a:defRPr sz="1000">
                <a:latin typeface="Sora Light"/>
                <a:ea typeface="Sora Light"/>
                <a:cs typeface="Sora Light"/>
                <a:sym typeface="Sora Light"/>
              </a:defRPr>
            </a:lvl4pPr>
            <a:lvl5pPr indent="-292100" lvl="4" marL="2286000">
              <a:spcBef>
                <a:spcPts val="800"/>
              </a:spcBef>
              <a:spcAft>
                <a:spcPts val="0"/>
              </a:spcAft>
              <a:buSzPts val="1000"/>
              <a:buFont typeface="Sora Light"/>
              <a:buChar char="○"/>
              <a:defRPr sz="1000">
                <a:latin typeface="Sora Light"/>
                <a:ea typeface="Sora Light"/>
                <a:cs typeface="Sora Light"/>
                <a:sym typeface="Sora Light"/>
              </a:defRPr>
            </a:lvl5pPr>
            <a:lvl6pPr indent="-292100" lvl="5" marL="2743200">
              <a:spcBef>
                <a:spcPts val="800"/>
              </a:spcBef>
              <a:spcAft>
                <a:spcPts val="0"/>
              </a:spcAft>
              <a:buSzPts val="1000"/>
              <a:buFont typeface="Sora Light"/>
              <a:buChar char="■"/>
              <a:defRPr sz="1000">
                <a:latin typeface="Sora Light"/>
                <a:ea typeface="Sora Light"/>
                <a:cs typeface="Sora Light"/>
                <a:sym typeface="Sora Light"/>
              </a:defRPr>
            </a:lvl6pPr>
            <a:lvl7pPr indent="-292100" lvl="6" marL="3200400">
              <a:spcBef>
                <a:spcPts val="800"/>
              </a:spcBef>
              <a:spcAft>
                <a:spcPts val="0"/>
              </a:spcAft>
              <a:buSzPts val="1000"/>
              <a:buFont typeface="Sora Light"/>
              <a:buChar char="●"/>
              <a:defRPr sz="1000">
                <a:latin typeface="Sora Light"/>
                <a:ea typeface="Sora Light"/>
                <a:cs typeface="Sora Light"/>
                <a:sym typeface="Sora Light"/>
              </a:defRPr>
            </a:lvl7pPr>
            <a:lvl8pPr indent="-292100" lvl="7" marL="3657600">
              <a:spcBef>
                <a:spcPts val="800"/>
              </a:spcBef>
              <a:spcAft>
                <a:spcPts val="0"/>
              </a:spcAft>
              <a:buSzPts val="1000"/>
              <a:buFont typeface="Sora Light"/>
              <a:buChar char="○"/>
              <a:defRPr sz="1000">
                <a:latin typeface="Sora Light"/>
                <a:ea typeface="Sora Light"/>
                <a:cs typeface="Sora Light"/>
                <a:sym typeface="Sora Light"/>
              </a:defRPr>
            </a:lvl8pPr>
            <a:lvl9pPr indent="-292100" lvl="8" marL="4114800">
              <a:spcBef>
                <a:spcPts val="800"/>
              </a:spcBef>
              <a:spcAft>
                <a:spcPts val="800"/>
              </a:spcAft>
              <a:buSzPts val="1000"/>
              <a:buFont typeface="Sora Light"/>
              <a:buChar char="■"/>
              <a:defRPr sz="1000">
                <a:latin typeface="Sora Light"/>
                <a:ea typeface="Sora Light"/>
                <a:cs typeface="Sora Light"/>
                <a:sym typeface="Sora Light"/>
              </a:defRPr>
            </a:lvl9pPr>
          </a:lstStyle>
          <a:p/>
        </p:txBody>
      </p:sp>
      <p:sp>
        <p:nvSpPr>
          <p:cNvPr id="1524" name="Google Shape;1524;p90"/>
          <p:cNvSpPr txBox="1"/>
          <p:nvPr>
            <p:ph idx="3" type="body"/>
          </p:nvPr>
        </p:nvSpPr>
        <p:spPr>
          <a:xfrm>
            <a:off x="2276600" y="1743625"/>
            <a:ext cx="2904900" cy="2864700"/>
          </a:xfrm>
          <a:prstGeom prst="rect">
            <a:avLst/>
          </a:prstGeom>
        </p:spPr>
        <p:txBody>
          <a:bodyPr anchorCtr="0" anchor="t" bIns="91425" lIns="91425" spcFirstLastPara="1" rIns="91425" wrap="square" tIns="91425">
            <a:noAutofit/>
          </a:bodyPr>
          <a:lstStyle>
            <a:lvl1pPr indent="-292100" lvl="0" marL="457200">
              <a:lnSpc>
                <a:spcPct val="115000"/>
              </a:lnSpc>
              <a:spcBef>
                <a:spcPts val="0"/>
              </a:spcBef>
              <a:spcAft>
                <a:spcPts val="0"/>
              </a:spcAft>
              <a:buClr>
                <a:schemeClr val="lt1"/>
              </a:buClr>
              <a:buSzPts val="1000"/>
              <a:buFont typeface="Sora Light"/>
              <a:buChar char="●"/>
              <a:defRPr sz="1000">
                <a:latin typeface="Sora Light"/>
                <a:ea typeface="Sora Light"/>
                <a:cs typeface="Sora Light"/>
                <a:sym typeface="Sora Light"/>
              </a:defRPr>
            </a:lvl1pPr>
            <a:lvl2pPr indent="-292100" lvl="1" marL="9144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2pPr>
            <a:lvl3pPr indent="-292100" lvl="2" marL="13716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3pPr>
            <a:lvl4pPr indent="-292100" lvl="3" marL="18288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4pPr>
            <a:lvl5pPr indent="-292100" lvl="4" marL="22860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5pPr>
            <a:lvl6pPr indent="-292100" lvl="5" marL="27432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6pPr>
            <a:lvl7pPr indent="-292100" lvl="6" marL="32004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7pPr>
            <a:lvl8pPr indent="-292100" lvl="7" marL="3657600">
              <a:lnSpc>
                <a:spcPct val="115000"/>
              </a:lnSpc>
              <a:spcBef>
                <a:spcPts val="800"/>
              </a:spcBef>
              <a:spcAft>
                <a:spcPts val="0"/>
              </a:spcAft>
              <a:buClr>
                <a:schemeClr val="lt1"/>
              </a:buClr>
              <a:buSzPts val="1000"/>
              <a:buFont typeface="Sora Light"/>
              <a:buChar char="○"/>
              <a:defRPr sz="1000">
                <a:latin typeface="Sora Light"/>
                <a:ea typeface="Sora Light"/>
                <a:cs typeface="Sora Light"/>
                <a:sym typeface="Sora Light"/>
              </a:defRPr>
            </a:lvl8pPr>
            <a:lvl9pPr indent="-292100" lvl="8" marL="4114800">
              <a:lnSpc>
                <a:spcPct val="115000"/>
              </a:lnSpc>
              <a:spcBef>
                <a:spcPts val="800"/>
              </a:spcBef>
              <a:spcAft>
                <a:spcPts val="800"/>
              </a:spcAft>
              <a:buClr>
                <a:schemeClr val="lt1"/>
              </a:buClr>
              <a:buSzPts val="1000"/>
              <a:buFont typeface="Sora Light"/>
              <a:buChar char="■"/>
              <a:defRPr sz="1000">
                <a:latin typeface="Sora Light"/>
                <a:ea typeface="Sora Light"/>
                <a:cs typeface="Sora Light"/>
                <a:sym typeface="Sora Light"/>
              </a:defRPr>
            </a:lvl9pPr>
          </a:lstStyle>
          <a:p/>
        </p:txBody>
      </p:sp>
      <p:sp>
        <p:nvSpPr>
          <p:cNvPr id="1525" name="Google Shape;1525;p90"/>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2pPr>
            <a:lvl3pPr lvl="2">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3pPr>
            <a:lvl4pPr lvl="3">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4pPr>
            <a:lvl5pPr lvl="4">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5pPr>
            <a:lvl6pPr lvl="5">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6pPr>
            <a:lvl7pPr lvl="6">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7pPr>
            <a:lvl8pPr lvl="7">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8pPr>
            <a:lvl9pPr lvl="8">
              <a:spcBef>
                <a:spcPts val="0"/>
              </a:spcBef>
              <a:spcAft>
                <a:spcPts val="0"/>
              </a:spcAft>
              <a:buClr>
                <a:schemeClr val="accent5"/>
              </a:buClr>
              <a:buSzPts val="900"/>
              <a:buFont typeface="Sora"/>
              <a:buNone/>
              <a:defRPr sz="900">
                <a:solidFill>
                  <a:schemeClr val="accent5"/>
                </a:solidFill>
                <a:latin typeface="Sora"/>
                <a:ea typeface="Sora"/>
                <a:cs typeface="Sora"/>
                <a:sym typeface="Sora"/>
              </a:defRPr>
            </a:lvl9pPr>
          </a:lstStyle>
          <a:p/>
        </p:txBody>
      </p:sp>
      <p:sp>
        <p:nvSpPr>
          <p:cNvPr id="1526" name="Google Shape;1526;p90"/>
          <p:cNvSpPr txBox="1"/>
          <p:nvPr>
            <p:ph idx="4" type="title"/>
          </p:nvPr>
        </p:nvSpPr>
        <p:spPr>
          <a:xfrm>
            <a:off x="115025" y="502775"/>
            <a:ext cx="5125500" cy="12006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lvl1pPr>
            <a:lvl2pPr lvl="1">
              <a:lnSpc>
                <a:spcPct val="115000"/>
              </a:lnSpc>
              <a:spcBef>
                <a:spcPts val="0"/>
              </a:spcBef>
              <a:spcAft>
                <a:spcPts val="0"/>
              </a:spcAft>
              <a:buNone/>
              <a:defRPr sz="3600"/>
            </a:lvl2pPr>
            <a:lvl3pPr lvl="2">
              <a:lnSpc>
                <a:spcPct val="115000"/>
              </a:lnSpc>
              <a:spcBef>
                <a:spcPts val="0"/>
              </a:spcBef>
              <a:spcAft>
                <a:spcPts val="0"/>
              </a:spcAft>
              <a:buNone/>
              <a:defRPr sz="3600"/>
            </a:lvl3pPr>
            <a:lvl4pPr lvl="3">
              <a:lnSpc>
                <a:spcPct val="115000"/>
              </a:lnSpc>
              <a:spcBef>
                <a:spcPts val="0"/>
              </a:spcBef>
              <a:spcAft>
                <a:spcPts val="0"/>
              </a:spcAft>
              <a:buNone/>
              <a:defRPr sz="3600"/>
            </a:lvl4pPr>
            <a:lvl5pPr lvl="4">
              <a:lnSpc>
                <a:spcPct val="115000"/>
              </a:lnSpc>
              <a:spcBef>
                <a:spcPts val="0"/>
              </a:spcBef>
              <a:spcAft>
                <a:spcPts val="0"/>
              </a:spcAft>
              <a:buNone/>
              <a:defRPr sz="3600"/>
            </a:lvl5pPr>
            <a:lvl6pPr lvl="5">
              <a:lnSpc>
                <a:spcPct val="115000"/>
              </a:lnSpc>
              <a:spcBef>
                <a:spcPts val="0"/>
              </a:spcBef>
              <a:spcAft>
                <a:spcPts val="0"/>
              </a:spcAft>
              <a:buNone/>
              <a:defRPr sz="3600"/>
            </a:lvl6pPr>
            <a:lvl7pPr lvl="6">
              <a:lnSpc>
                <a:spcPct val="115000"/>
              </a:lnSpc>
              <a:spcBef>
                <a:spcPts val="0"/>
              </a:spcBef>
              <a:spcAft>
                <a:spcPts val="0"/>
              </a:spcAft>
              <a:buNone/>
              <a:defRPr sz="3600"/>
            </a:lvl7pPr>
            <a:lvl8pPr lvl="7">
              <a:lnSpc>
                <a:spcPct val="115000"/>
              </a:lnSpc>
              <a:spcBef>
                <a:spcPts val="0"/>
              </a:spcBef>
              <a:spcAft>
                <a:spcPts val="0"/>
              </a:spcAft>
              <a:buNone/>
              <a:defRPr sz="3600"/>
            </a:lvl8pPr>
            <a:lvl9pPr lvl="8">
              <a:lnSpc>
                <a:spcPct val="115000"/>
              </a:lnSpc>
              <a:spcBef>
                <a:spcPts val="0"/>
              </a:spcBef>
              <a:spcAft>
                <a:spcPts val="0"/>
              </a:spcAft>
              <a:buNone/>
              <a:defRPr sz="3600"/>
            </a:lvl9pPr>
          </a:lstStyle>
          <a:p/>
        </p:txBody>
      </p:sp>
      <p:sp>
        <p:nvSpPr>
          <p:cNvPr id="1527" name="Google Shape;1527;p90"/>
          <p:cNvSpPr txBox="1"/>
          <p:nvPr>
            <p:ph idx="5"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accent5"/>
                </a:solidFill>
                <a:latin typeface="Sora"/>
                <a:ea typeface="Sora"/>
                <a:cs typeface="Sora"/>
                <a:sym typeface="Sora"/>
              </a:defRPr>
            </a:lvl1pPr>
            <a:lvl2pPr lvl="1">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2pPr>
            <a:lvl3pPr lvl="2">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3pPr>
            <a:lvl4pPr lvl="3">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4pPr>
            <a:lvl5pPr lvl="4">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5pPr>
            <a:lvl6pPr lvl="5">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6pPr>
            <a:lvl7pPr lvl="6">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7pPr>
            <a:lvl8pPr lvl="7">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8pPr>
            <a:lvl9pPr lvl="8">
              <a:spcBef>
                <a:spcPts val="0"/>
              </a:spcBef>
              <a:spcAft>
                <a:spcPts val="0"/>
              </a:spcAft>
              <a:buClr>
                <a:schemeClr val="accent5"/>
              </a:buClr>
              <a:buSzPts val="900"/>
              <a:buFont typeface="Sora"/>
              <a:buNone/>
              <a:defRPr sz="900">
                <a:solidFill>
                  <a:schemeClr val="accent5"/>
                </a:solidFill>
                <a:latin typeface="Sora SemiBold"/>
                <a:ea typeface="Sora SemiBold"/>
                <a:cs typeface="Sora SemiBold"/>
                <a:sym typeface="Sora SemiBold"/>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Alt 2">
  <p:cSld name="BLANK_1_1_1_1_1_1_1_1_1_1_1_1_1_1">
    <p:bg>
      <p:bgPr>
        <a:solidFill>
          <a:schemeClr val="lt1"/>
        </a:solidFill>
      </p:bgPr>
    </p:bg>
    <p:spTree>
      <p:nvGrpSpPr>
        <p:cNvPr id="1528" name="Shape 1528"/>
        <p:cNvGrpSpPr/>
        <p:nvPr/>
      </p:nvGrpSpPr>
      <p:grpSpPr>
        <a:xfrm>
          <a:off x="0" y="0"/>
          <a:ext cx="0" cy="0"/>
          <a:chOff x="0" y="0"/>
          <a:chExt cx="0" cy="0"/>
        </a:xfrm>
      </p:grpSpPr>
      <p:grpSp>
        <p:nvGrpSpPr>
          <p:cNvPr id="1529" name="Google Shape;1529;p91"/>
          <p:cNvGrpSpPr/>
          <p:nvPr/>
        </p:nvGrpSpPr>
        <p:grpSpPr>
          <a:xfrm>
            <a:off x="7704171" y="1036593"/>
            <a:ext cx="1439893" cy="3234395"/>
            <a:chOff x="461225" y="3249175"/>
            <a:chExt cx="1110600" cy="2221578"/>
          </a:xfrm>
        </p:grpSpPr>
        <p:grpSp>
          <p:nvGrpSpPr>
            <p:cNvPr id="1530" name="Google Shape;1530;p91"/>
            <p:cNvGrpSpPr/>
            <p:nvPr/>
          </p:nvGrpSpPr>
          <p:grpSpPr>
            <a:xfrm>
              <a:off x="831422" y="3249175"/>
              <a:ext cx="740403" cy="2221578"/>
              <a:chOff x="831422" y="3249175"/>
              <a:chExt cx="740403" cy="2221578"/>
            </a:xfrm>
          </p:grpSpPr>
          <p:sp>
            <p:nvSpPr>
              <p:cNvPr id="1531" name="Google Shape;1531;p91"/>
              <p:cNvSpPr/>
              <p:nvPr/>
            </p:nvSpPr>
            <p:spPr>
              <a:xfrm>
                <a:off x="831422"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1532" name="Google Shape;1532;p91"/>
              <p:cNvSpPr/>
              <p:nvPr/>
            </p:nvSpPr>
            <p:spPr>
              <a:xfrm>
                <a:off x="1201622" y="510055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1533" name="Google Shape;1533;p91"/>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grpSp>
        <p:grpSp>
          <p:nvGrpSpPr>
            <p:cNvPr id="1534" name="Google Shape;1534;p91"/>
            <p:cNvGrpSpPr/>
            <p:nvPr/>
          </p:nvGrpSpPr>
          <p:grpSpPr>
            <a:xfrm>
              <a:off x="461225" y="3619500"/>
              <a:ext cx="1110600" cy="370200"/>
              <a:chOff x="461225" y="3249175"/>
              <a:chExt cx="1110600" cy="370200"/>
            </a:xfrm>
          </p:grpSpPr>
          <p:sp>
            <p:nvSpPr>
              <p:cNvPr id="1535" name="Google Shape;1535;p91"/>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1536" name="Google Shape;1536;p91"/>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1537" name="Google Shape;1537;p91"/>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grpSp>
        <p:grpSp>
          <p:nvGrpSpPr>
            <p:cNvPr id="1538" name="Google Shape;1538;p91"/>
            <p:cNvGrpSpPr/>
            <p:nvPr/>
          </p:nvGrpSpPr>
          <p:grpSpPr>
            <a:xfrm>
              <a:off x="461225" y="3989700"/>
              <a:ext cx="1110600" cy="1110726"/>
              <a:chOff x="461225" y="3249175"/>
              <a:chExt cx="1110600" cy="1110726"/>
            </a:xfrm>
          </p:grpSpPr>
          <p:sp>
            <p:nvSpPr>
              <p:cNvPr id="1539" name="Google Shape;1539;p91"/>
              <p:cNvSpPr/>
              <p:nvPr/>
            </p:nvSpPr>
            <p:spPr>
              <a:xfrm>
                <a:off x="461225" y="3989701"/>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1540" name="Google Shape;1540;p91"/>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1541" name="Google Shape;1541;p91"/>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grpSp>
        <p:grpSp>
          <p:nvGrpSpPr>
            <p:cNvPr id="1542" name="Google Shape;1542;p91"/>
            <p:cNvGrpSpPr/>
            <p:nvPr/>
          </p:nvGrpSpPr>
          <p:grpSpPr>
            <a:xfrm>
              <a:off x="831422" y="4360025"/>
              <a:ext cx="370203" cy="740520"/>
              <a:chOff x="831422" y="3249175"/>
              <a:chExt cx="370203" cy="740520"/>
            </a:xfrm>
          </p:grpSpPr>
          <p:sp>
            <p:nvSpPr>
              <p:cNvPr id="1543" name="Google Shape;1543;p91"/>
              <p:cNvSpPr/>
              <p:nvPr/>
            </p:nvSpPr>
            <p:spPr>
              <a:xfrm>
                <a:off x="831422" y="361949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sp>
            <p:nvSpPr>
              <p:cNvPr id="1544" name="Google Shape;1544;p91"/>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ExtraLight"/>
                  <a:ea typeface="Sora ExtraLight"/>
                  <a:cs typeface="Sora ExtraLight"/>
                  <a:sym typeface="Sora ExtraLight"/>
                </a:endParaRPr>
              </a:p>
            </p:txBody>
          </p:sp>
        </p:grpSp>
      </p:grpSp>
      <p:sp>
        <p:nvSpPr>
          <p:cNvPr id="1545" name="Google Shape;1545;p91"/>
          <p:cNvSpPr/>
          <p:nvPr/>
        </p:nvSpPr>
        <p:spPr>
          <a:xfrm>
            <a:off x="7394250" y="-8100"/>
            <a:ext cx="1759750" cy="2691775"/>
          </a:xfrm>
          <a:custGeom>
            <a:rect b="b" l="l" r="r" t="t"/>
            <a:pathLst>
              <a:path extrusionOk="0" h="107671" w="70390">
                <a:moveTo>
                  <a:pt x="0" y="95"/>
                </a:moveTo>
                <a:lnTo>
                  <a:pt x="70390" y="0"/>
                </a:lnTo>
                <a:lnTo>
                  <a:pt x="70200" y="107671"/>
                </a:lnTo>
                <a:close/>
              </a:path>
            </a:pathLst>
          </a:custGeom>
          <a:gradFill>
            <a:gsLst>
              <a:gs pos="0">
                <a:schemeClr val="accent2"/>
              </a:gs>
              <a:gs pos="37000">
                <a:schemeClr val="lt2"/>
              </a:gs>
              <a:gs pos="92000">
                <a:schemeClr val="accent1"/>
              </a:gs>
              <a:gs pos="100000">
                <a:schemeClr val="accent1"/>
              </a:gs>
            </a:gsLst>
            <a:lin ang="13500032" scaled="0"/>
          </a:gradFill>
          <a:ln>
            <a:noFill/>
          </a:ln>
        </p:spPr>
      </p:sp>
      <p:sp>
        <p:nvSpPr>
          <p:cNvPr id="1546" name="Google Shape;1546;p91"/>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1547" name="Google Shape;1547;p91"/>
          <p:cNvSpPr txBox="1"/>
          <p:nvPr>
            <p:ph idx="2" type="title"/>
          </p:nvPr>
        </p:nvSpPr>
        <p:spPr>
          <a:xfrm>
            <a:off x="115025" y="502775"/>
            <a:ext cx="6055500" cy="8409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600">
                <a:solidFill>
                  <a:schemeClr val="dk2"/>
                </a:solidFill>
              </a:defRPr>
            </a:lvl1pPr>
            <a:lvl2pPr lvl="1">
              <a:lnSpc>
                <a:spcPct val="115000"/>
              </a:lnSpc>
              <a:spcBef>
                <a:spcPts val="0"/>
              </a:spcBef>
              <a:spcAft>
                <a:spcPts val="0"/>
              </a:spcAft>
              <a:buNone/>
              <a:defRPr sz="3600">
                <a:solidFill>
                  <a:schemeClr val="dk2"/>
                </a:solidFill>
              </a:defRPr>
            </a:lvl2pPr>
            <a:lvl3pPr lvl="2">
              <a:lnSpc>
                <a:spcPct val="115000"/>
              </a:lnSpc>
              <a:spcBef>
                <a:spcPts val="0"/>
              </a:spcBef>
              <a:spcAft>
                <a:spcPts val="0"/>
              </a:spcAft>
              <a:buNone/>
              <a:defRPr sz="3600">
                <a:solidFill>
                  <a:schemeClr val="dk2"/>
                </a:solidFill>
              </a:defRPr>
            </a:lvl3pPr>
            <a:lvl4pPr lvl="3">
              <a:lnSpc>
                <a:spcPct val="115000"/>
              </a:lnSpc>
              <a:spcBef>
                <a:spcPts val="0"/>
              </a:spcBef>
              <a:spcAft>
                <a:spcPts val="0"/>
              </a:spcAft>
              <a:buNone/>
              <a:defRPr sz="3600">
                <a:solidFill>
                  <a:schemeClr val="dk2"/>
                </a:solidFill>
              </a:defRPr>
            </a:lvl4pPr>
            <a:lvl5pPr lvl="4">
              <a:lnSpc>
                <a:spcPct val="115000"/>
              </a:lnSpc>
              <a:spcBef>
                <a:spcPts val="0"/>
              </a:spcBef>
              <a:spcAft>
                <a:spcPts val="0"/>
              </a:spcAft>
              <a:buNone/>
              <a:defRPr sz="3600">
                <a:solidFill>
                  <a:schemeClr val="dk2"/>
                </a:solidFill>
              </a:defRPr>
            </a:lvl5pPr>
            <a:lvl6pPr lvl="5">
              <a:lnSpc>
                <a:spcPct val="115000"/>
              </a:lnSpc>
              <a:spcBef>
                <a:spcPts val="0"/>
              </a:spcBef>
              <a:spcAft>
                <a:spcPts val="0"/>
              </a:spcAft>
              <a:buNone/>
              <a:defRPr sz="3600">
                <a:solidFill>
                  <a:schemeClr val="dk2"/>
                </a:solidFill>
              </a:defRPr>
            </a:lvl6pPr>
            <a:lvl7pPr lvl="6">
              <a:lnSpc>
                <a:spcPct val="115000"/>
              </a:lnSpc>
              <a:spcBef>
                <a:spcPts val="0"/>
              </a:spcBef>
              <a:spcAft>
                <a:spcPts val="0"/>
              </a:spcAft>
              <a:buNone/>
              <a:defRPr sz="3600">
                <a:solidFill>
                  <a:schemeClr val="dk2"/>
                </a:solidFill>
              </a:defRPr>
            </a:lvl7pPr>
            <a:lvl8pPr lvl="7">
              <a:lnSpc>
                <a:spcPct val="115000"/>
              </a:lnSpc>
              <a:spcBef>
                <a:spcPts val="0"/>
              </a:spcBef>
              <a:spcAft>
                <a:spcPts val="0"/>
              </a:spcAft>
              <a:buNone/>
              <a:defRPr sz="3600">
                <a:solidFill>
                  <a:schemeClr val="dk2"/>
                </a:solidFill>
              </a:defRPr>
            </a:lvl8pPr>
            <a:lvl9pPr lvl="8">
              <a:lnSpc>
                <a:spcPct val="115000"/>
              </a:lnSpc>
              <a:spcBef>
                <a:spcPts val="0"/>
              </a:spcBef>
              <a:spcAft>
                <a:spcPts val="0"/>
              </a:spcAft>
              <a:buNone/>
              <a:defRPr sz="3600">
                <a:solidFill>
                  <a:schemeClr val="dk2"/>
                </a:solidFill>
              </a:defRPr>
            </a:lvl9pPr>
          </a:lstStyle>
          <a:p/>
        </p:txBody>
      </p:sp>
      <p:sp>
        <p:nvSpPr>
          <p:cNvPr id="1548" name="Google Shape;1548;p91"/>
          <p:cNvSpPr txBox="1"/>
          <p:nvPr>
            <p:ph idx="3" type="title"/>
          </p:nvPr>
        </p:nvSpPr>
        <p:spPr>
          <a:xfrm>
            <a:off x="115025" y="1904100"/>
            <a:ext cx="1834500" cy="520200"/>
          </a:xfrm>
          <a:prstGeom prst="rect">
            <a:avLst/>
          </a:prstGeom>
        </p:spPr>
        <p:txBody>
          <a:bodyPr anchorCtr="0" anchor="t" bIns="91425" lIns="91425" spcFirstLastPara="1" rIns="91425" wrap="square" tIns="0">
            <a:noAutofit/>
          </a:bodyPr>
          <a:lstStyle>
            <a:lvl1pPr lvl="0">
              <a:spcBef>
                <a:spcPts val="0"/>
              </a:spcBef>
              <a:spcAft>
                <a:spcPts val="0"/>
              </a:spcAft>
              <a:buNone/>
              <a:defRPr sz="1200">
                <a:solidFill>
                  <a:schemeClr val="accent3"/>
                </a:solidFill>
                <a:latin typeface="IBM Plex Sans Medium"/>
                <a:ea typeface="IBM Plex Sans Medium"/>
                <a:cs typeface="IBM Plex Sans Medium"/>
                <a:sym typeface="IBM Plex Sans Medium"/>
              </a:defRPr>
            </a:lvl1pPr>
            <a:lvl2pPr lvl="1">
              <a:spcBef>
                <a:spcPts val="0"/>
              </a:spcBef>
              <a:spcAft>
                <a:spcPts val="0"/>
              </a:spcAft>
              <a:buClr>
                <a:schemeClr val="accent2"/>
              </a:buClr>
              <a:buSzPts val="3000"/>
              <a:buNone/>
              <a:defRPr>
                <a:solidFill>
                  <a:schemeClr val="accent2"/>
                </a:solidFill>
              </a:defRPr>
            </a:lvl2pPr>
            <a:lvl3pPr lvl="2">
              <a:spcBef>
                <a:spcPts val="0"/>
              </a:spcBef>
              <a:spcAft>
                <a:spcPts val="0"/>
              </a:spcAft>
              <a:buClr>
                <a:schemeClr val="accent2"/>
              </a:buClr>
              <a:buSzPts val="3000"/>
              <a:buNone/>
              <a:defRPr>
                <a:solidFill>
                  <a:schemeClr val="accent2"/>
                </a:solidFill>
              </a:defRPr>
            </a:lvl3pPr>
            <a:lvl4pPr lvl="3">
              <a:spcBef>
                <a:spcPts val="0"/>
              </a:spcBef>
              <a:spcAft>
                <a:spcPts val="0"/>
              </a:spcAft>
              <a:buClr>
                <a:schemeClr val="accent2"/>
              </a:buClr>
              <a:buSzPts val="3000"/>
              <a:buNone/>
              <a:defRPr>
                <a:solidFill>
                  <a:schemeClr val="accent2"/>
                </a:solidFill>
              </a:defRPr>
            </a:lvl4pPr>
            <a:lvl5pPr lvl="4">
              <a:spcBef>
                <a:spcPts val="0"/>
              </a:spcBef>
              <a:spcAft>
                <a:spcPts val="0"/>
              </a:spcAft>
              <a:buClr>
                <a:schemeClr val="accent2"/>
              </a:buClr>
              <a:buSzPts val="3000"/>
              <a:buNone/>
              <a:defRPr>
                <a:solidFill>
                  <a:schemeClr val="accent2"/>
                </a:solidFill>
              </a:defRPr>
            </a:lvl5pPr>
            <a:lvl6pPr lvl="5">
              <a:spcBef>
                <a:spcPts val="0"/>
              </a:spcBef>
              <a:spcAft>
                <a:spcPts val="0"/>
              </a:spcAft>
              <a:buClr>
                <a:schemeClr val="accent2"/>
              </a:buClr>
              <a:buSzPts val="3000"/>
              <a:buNone/>
              <a:defRPr>
                <a:solidFill>
                  <a:schemeClr val="accent2"/>
                </a:solidFill>
              </a:defRPr>
            </a:lvl6pPr>
            <a:lvl7pPr lvl="6">
              <a:spcBef>
                <a:spcPts val="0"/>
              </a:spcBef>
              <a:spcAft>
                <a:spcPts val="0"/>
              </a:spcAft>
              <a:buClr>
                <a:schemeClr val="accent2"/>
              </a:buClr>
              <a:buSzPts val="3000"/>
              <a:buNone/>
              <a:defRPr>
                <a:solidFill>
                  <a:schemeClr val="accent2"/>
                </a:solidFill>
              </a:defRPr>
            </a:lvl7pPr>
            <a:lvl8pPr lvl="7">
              <a:spcBef>
                <a:spcPts val="0"/>
              </a:spcBef>
              <a:spcAft>
                <a:spcPts val="0"/>
              </a:spcAft>
              <a:buClr>
                <a:schemeClr val="accent2"/>
              </a:buClr>
              <a:buSzPts val="3000"/>
              <a:buNone/>
              <a:defRPr>
                <a:solidFill>
                  <a:schemeClr val="accent2"/>
                </a:solidFill>
              </a:defRPr>
            </a:lvl8pPr>
            <a:lvl9pPr lvl="8">
              <a:spcBef>
                <a:spcPts val="0"/>
              </a:spcBef>
              <a:spcAft>
                <a:spcPts val="0"/>
              </a:spcAft>
              <a:buClr>
                <a:schemeClr val="accent2"/>
              </a:buClr>
              <a:buSzPts val="3000"/>
              <a:buNone/>
              <a:defRPr>
                <a:solidFill>
                  <a:schemeClr val="accent2"/>
                </a:solidFill>
              </a:defRPr>
            </a:lvl9pPr>
          </a:lstStyle>
          <a:p/>
        </p:txBody>
      </p:sp>
      <p:sp>
        <p:nvSpPr>
          <p:cNvPr id="1549" name="Google Shape;1549;p91"/>
          <p:cNvSpPr txBox="1"/>
          <p:nvPr>
            <p:ph idx="4" type="title"/>
          </p:nvPr>
        </p:nvSpPr>
        <p:spPr>
          <a:xfrm>
            <a:off x="2634200" y="1904100"/>
            <a:ext cx="1834500" cy="520200"/>
          </a:xfrm>
          <a:prstGeom prst="rect">
            <a:avLst/>
          </a:prstGeom>
        </p:spPr>
        <p:txBody>
          <a:bodyPr anchorCtr="0" anchor="t" bIns="91425" lIns="91425" spcFirstLastPara="1" rIns="91425" wrap="square" tIns="0">
            <a:noAutofit/>
          </a:bodyPr>
          <a:lstStyle>
            <a:lvl1pPr lvl="0">
              <a:spcBef>
                <a:spcPts val="0"/>
              </a:spcBef>
              <a:spcAft>
                <a:spcPts val="0"/>
              </a:spcAft>
              <a:buNone/>
              <a:defRPr sz="1200">
                <a:solidFill>
                  <a:schemeClr val="lt2"/>
                </a:solidFill>
                <a:latin typeface="IBM Plex Sans Medium"/>
                <a:ea typeface="IBM Plex Sans Medium"/>
                <a:cs typeface="IBM Plex Sans Medium"/>
                <a:sym typeface="IBM Plex Sans Medium"/>
              </a:defRPr>
            </a:lvl1pPr>
            <a:lvl2pPr lvl="1">
              <a:spcBef>
                <a:spcPts val="0"/>
              </a:spcBef>
              <a:spcAft>
                <a:spcPts val="0"/>
              </a:spcAft>
              <a:buClr>
                <a:schemeClr val="lt2"/>
              </a:buClr>
              <a:buSzPts val="3000"/>
              <a:buNone/>
              <a:defRPr>
                <a:solidFill>
                  <a:schemeClr val="lt2"/>
                </a:solidFill>
              </a:defRPr>
            </a:lvl2pPr>
            <a:lvl3pPr lvl="2">
              <a:spcBef>
                <a:spcPts val="0"/>
              </a:spcBef>
              <a:spcAft>
                <a:spcPts val="0"/>
              </a:spcAft>
              <a:buClr>
                <a:schemeClr val="lt2"/>
              </a:buClr>
              <a:buSzPts val="3000"/>
              <a:buNone/>
              <a:defRPr>
                <a:solidFill>
                  <a:schemeClr val="lt2"/>
                </a:solidFill>
              </a:defRPr>
            </a:lvl3pPr>
            <a:lvl4pPr lvl="3">
              <a:spcBef>
                <a:spcPts val="0"/>
              </a:spcBef>
              <a:spcAft>
                <a:spcPts val="0"/>
              </a:spcAft>
              <a:buClr>
                <a:schemeClr val="lt2"/>
              </a:buClr>
              <a:buSzPts val="3000"/>
              <a:buNone/>
              <a:defRPr>
                <a:solidFill>
                  <a:schemeClr val="lt2"/>
                </a:solidFill>
              </a:defRPr>
            </a:lvl4pPr>
            <a:lvl5pPr lvl="4">
              <a:spcBef>
                <a:spcPts val="0"/>
              </a:spcBef>
              <a:spcAft>
                <a:spcPts val="0"/>
              </a:spcAft>
              <a:buClr>
                <a:schemeClr val="lt2"/>
              </a:buClr>
              <a:buSzPts val="3000"/>
              <a:buNone/>
              <a:defRPr>
                <a:solidFill>
                  <a:schemeClr val="lt2"/>
                </a:solidFill>
              </a:defRPr>
            </a:lvl5pPr>
            <a:lvl6pPr lvl="5">
              <a:spcBef>
                <a:spcPts val="0"/>
              </a:spcBef>
              <a:spcAft>
                <a:spcPts val="0"/>
              </a:spcAft>
              <a:buClr>
                <a:schemeClr val="lt2"/>
              </a:buClr>
              <a:buSzPts val="3000"/>
              <a:buNone/>
              <a:defRPr>
                <a:solidFill>
                  <a:schemeClr val="lt2"/>
                </a:solidFill>
              </a:defRPr>
            </a:lvl6pPr>
            <a:lvl7pPr lvl="6">
              <a:spcBef>
                <a:spcPts val="0"/>
              </a:spcBef>
              <a:spcAft>
                <a:spcPts val="0"/>
              </a:spcAft>
              <a:buClr>
                <a:schemeClr val="lt2"/>
              </a:buClr>
              <a:buSzPts val="3000"/>
              <a:buNone/>
              <a:defRPr>
                <a:solidFill>
                  <a:schemeClr val="lt2"/>
                </a:solidFill>
              </a:defRPr>
            </a:lvl7pPr>
            <a:lvl8pPr lvl="7">
              <a:spcBef>
                <a:spcPts val="0"/>
              </a:spcBef>
              <a:spcAft>
                <a:spcPts val="0"/>
              </a:spcAft>
              <a:buClr>
                <a:schemeClr val="lt2"/>
              </a:buClr>
              <a:buSzPts val="3000"/>
              <a:buNone/>
              <a:defRPr>
                <a:solidFill>
                  <a:schemeClr val="lt2"/>
                </a:solidFill>
              </a:defRPr>
            </a:lvl8pPr>
            <a:lvl9pPr lvl="8">
              <a:spcBef>
                <a:spcPts val="0"/>
              </a:spcBef>
              <a:spcAft>
                <a:spcPts val="0"/>
              </a:spcAft>
              <a:buClr>
                <a:schemeClr val="lt2"/>
              </a:buClr>
              <a:buSzPts val="3000"/>
              <a:buNone/>
              <a:defRPr>
                <a:solidFill>
                  <a:schemeClr val="lt2"/>
                </a:solidFill>
              </a:defRPr>
            </a:lvl9pPr>
          </a:lstStyle>
          <a:p/>
        </p:txBody>
      </p:sp>
      <p:sp>
        <p:nvSpPr>
          <p:cNvPr id="1550" name="Google Shape;1550;p91"/>
          <p:cNvSpPr txBox="1"/>
          <p:nvPr>
            <p:ph idx="5" type="title"/>
          </p:nvPr>
        </p:nvSpPr>
        <p:spPr>
          <a:xfrm>
            <a:off x="5169188" y="1904100"/>
            <a:ext cx="1834500" cy="520200"/>
          </a:xfrm>
          <a:prstGeom prst="rect">
            <a:avLst/>
          </a:prstGeom>
        </p:spPr>
        <p:txBody>
          <a:bodyPr anchorCtr="0" anchor="t" bIns="91425" lIns="91425" spcFirstLastPara="1" rIns="91425" wrap="square" tIns="0">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1551" name="Google Shape;1551;p91"/>
          <p:cNvSpPr txBox="1"/>
          <p:nvPr>
            <p:ph idx="1" type="body"/>
          </p:nvPr>
        </p:nvSpPr>
        <p:spPr>
          <a:xfrm>
            <a:off x="115025" y="24874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552" name="Google Shape;1552;p91"/>
          <p:cNvSpPr txBox="1"/>
          <p:nvPr>
            <p:ph idx="6" type="body"/>
          </p:nvPr>
        </p:nvSpPr>
        <p:spPr>
          <a:xfrm>
            <a:off x="115025" y="33951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553" name="Google Shape;1553;p91"/>
          <p:cNvSpPr txBox="1"/>
          <p:nvPr>
            <p:ph idx="7" type="body"/>
          </p:nvPr>
        </p:nvSpPr>
        <p:spPr>
          <a:xfrm>
            <a:off x="2634200" y="24874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554" name="Google Shape;1554;p91"/>
          <p:cNvSpPr txBox="1"/>
          <p:nvPr>
            <p:ph idx="8" type="body"/>
          </p:nvPr>
        </p:nvSpPr>
        <p:spPr>
          <a:xfrm>
            <a:off x="2634200" y="33951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555" name="Google Shape;1555;p91"/>
          <p:cNvSpPr txBox="1"/>
          <p:nvPr>
            <p:ph idx="9" type="body"/>
          </p:nvPr>
        </p:nvSpPr>
        <p:spPr>
          <a:xfrm>
            <a:off x="5169188" y="24874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556" name="Google Shape;1556;p91"/>
          <p:cNvSpPr txBox="1"/>
          <p:nvPr>
            <p:ph idx="13" type="body"/>
          </p:nvPr>
        </p:nvSpPr>
        <p:spPr>
          <a:xfrm>
            <a:off x="5169188" y="3395173"/>
            <a:ext cx="1834500" cy="8898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800"/>
              </a:spcBef>
              <a:spcAft>
                <a:spcPts val="80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557" name="Google Shape;1557;p91"/>
          <p:cNvSpPr txBox="1"/>
          <p:nvPr>
            <p:ph idx="14"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extLst>
    <p:ext uri="{DCECCB84-F9BA-43D5-87BE-67443E8EF086}">
      <p15:sldGuideLst>
        <p15:guide id="1" orient="horz">
          <p15:clr>
            <a:srgbClr val="E46962"/>
          </p15:clr>
        </p15:guide>
        <p15:guide id="2" pos="5760">
          <p15:clr>
            <a:srgbClr val="E46962"/>
          </p15:clr>
        </p15:guide>
      </p15:sldGuideLst>
    </p:ext>
  </p:extLst>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Alt 1">
  <p:cSld name="BLANK_1_1_1_1_1_1_1_1_1_1_1_1_1_1_1">
    <p:bg>
      <p:bgPr>
        <a:solidFill>
          <a:schemeClr val="lt1"/>
        </a:solidFill>
      </p:bgPr>
    </p:bg>
    <p:spTree>
      <p:nvGrpSpPr>
        <p:cNvPr id="1558" name="Shape 1558"/>
        <p:cNvGrpSpPr/>
        <p:nvPr/>
      </p:nvGrpSpPr>
      <p:grpSpPr>
        <a:xfrm>
          <a:off x="0" y="0"/>
          <a:ext cx="0" cy="0"/>
          <a:chOff x="0" y="0"/>
          <a:chExt cx="0" cy="0"/>
        </a:xfrm>
      </p:grpSpPr>
      <p:grpSp>
        <p:nvGrpSpPr>
          <p:cNvPr id="1559" name="Google Shape;1559;p92"/>
          <p:cNvGrpSpPr/>
          <p:nvPr/>
        </p:nvGrpSpPr>
        <p:grpSpPr>
          <a:xfrm>
            <a:off x="0" y="506850"/>
            <a:ext cx="930250" cy="2593175"/>
            <a:chOff x="0" y="506850"/>
            <a:chExt cx="930250" cy="2593175"/>
          </a:xfrm>
        </p:grpSpPr>
        <p:grpSp>
          <p:nvGrpSpPr>
            <p:cNvPr id="1560" name="Google Shape;1560;p92"/>
            <p:cNvGrpSpPr/>
            <p:nvPr/>
          </p:nvGrpSpPr>
          <p:grpSpPr>
            <a:xfrm>
              <a:off x="0" y="877050"/>
              <a:ext cx="930250" cy="2222975"/>
              <a:chOff x="1233650" y="2421900"/>
              <a:chExt cx="930250" cy="2222975"/>
            </a:xfrm>
          </p:grpSpPr>
          <p:grpSp>
            <p:nvGrpSpPr>
              <p:cNvPr id="1561" name="Google Shape;1561;p92"/>
              <p:cNvGrpSpPr/>
              <p:nvPr/>
            </p:nvGrpSpPr>
            <p:grpSpPr>
              <a:xfrm>
                <a:off x="1233650" y="2793625"/>
                <a:ext cx="560050" cy="1851250"/>
                <a:chOff x="1381975" y="3249175"/>
                <a:chExt cx="560050" cy="1851250"/>
              </a:xfrm>
            </p:grpSpPr>
            <p:sp>
              <p:nvSpPr>
                <p:cNvPr id="1562" name="Google Shape;1562;p92"/>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63" name="Google Shape;1563;p92"/>
                <p:cNvSpPr/>
                <p:nvPr/>
              </p:nvSpPr>
              <p:spPr>
                <a:xfrm>
                  <a:off x="1381975" y="3619500"/>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1564" name="Google Shape;1564;p92"/>
                <p:cNvGrpSpPr/>
                <p:nvPr/>
              </p:nvGrpSpPr>
              <p:grpSpPr>
                <a:xfrm>
                  <a:off x="1381975" y="3989700"/>
                  <a:ext cx="560050" cy="1110725"/>
                  <a:chOff x="1381975" y="3249175"/>
                  <a:chExt cx="560050" cy="1110725"/>
                </a:xfrm>
              </p:grpSpPr>
              <p:sp>
                <p:nvSpPr>
                  <p:cNvPr id="1565" name="Google Shape;1565;p92"/>
                  <p:cNvSpPr/>
                  <p:nvPr/>
                </p:nvSpPr>
                <p:spPr>
                  <a:xfrm>
                    <a:off x="1381975" y="3249175"/>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66" name="Google Shape;1566;p92"/>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67" name="Google Shape;1567;p92"/>
                  <p:cNvSpPr/>
                  <p:nvPr/>
                </p:nvSpPr>
                <p:spPr>
                  <a:xfrm>
                    <a:off x="1381975" y="3989700"/>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568" name="Google Shape;1568;p92"/>
                <p:cNvGrpSpPr/>
                <p:nvPr/>
              </p:nvGrpSpPr>
              <p:grpSpPr>
                <a:xfrm>
                  <a:off x="1381975" y="4360025"/>
                  <a:ext cx="560050" cy="370200"/>
                  <a:chOff x="1381975" y="3249175"/>
                  <a:chExt cx="560050" cy="370200"/>
                </a:xfrm>
              </p:grpSpPr>
              <p:sp>
                <p:nvSpPr>
                  <p:cNvPr id="1569" name="Google Shape;1569;p92"/>
                  <p:cNvSpPr/>
                  <p:nvPr/>
                </p:nvSpPr>
                <p:spPr>
                  <a:xfrm>
                    <a:off x="1381975" y="3249175"/>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70" name="Google Shape;1570;p92"/>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571" name="Google Shape;1571;p92"/>
              <p:cNvSpPr/>
              <p:nvPr/>
            </p:nvSpPr>
            <p:spPr>
              <a:xfrm>
                <a:off x="1793700" y="242190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572" name="Google Shape;1572;p92"/>
            <p:cNvSpPr/>
            <p:nvPr/>
          </p:nvSpPr>
          <p:spPr>
            <a:xfrm>
              <a:off x="183800" y="50685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573" name="Google Shape;1573;p92"/>
          <p:cNvSpPr txBox="1"/>
          <p:nvPr>
            <p:ph type="title"/>
          </p:nvPr>
        </p:nvSpPr>
        <p:spPr>
          <a:xfrm>
            <a:off x="38100" y="319650"/>
            <a:ext cx="1823100" cy="520200"/>
          </a:xfrm>
          <a:prstGeom prst="rect">
            <a:avLst/>
          </a:prstGeom>
        </p:spPr>
        <p:txBody>
          <a:bodyPr anchorCtr="0" anchor="t" bIns="91425" lIns="182875" spcFirstLastPara="1" rIns="91425" wrap="square" tIns="91425">
            <a:noAutofit/>
          </a:bodyPr>
          <a:lstStyle>
            <a:lvl1pPr lvl="0">
              <a:spcBef>
                <a:spcPts val="0"/>
              </a:spcBef>
              <a:spcAft>
                <a:spcPts val="0"/>
              </a:spcAft>
              <a:buNone/>
              <a:defRPr sz="1600">
                <a:solidFill>
                  <a:schemeClr val="accent3"/>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3"/>
                </a:solidFill>
              </a:defRPr>
            </a:lvl2pPr>
            <a:lvl3pPr lvl="2">
              <a:lnSpc>
                <a:spcPct val="115000"/>
              </a:lnSpc>
              <a:spcBef>
                <a:spcPts val="0"/>
              </a:spcBef>
              <a:spcAft>
                <a:spcPts val="0"/>
              </a:spcAft>
              <a:buNone/>
              <a:defRPr sz="1800">
                <a:solidFill>
                  <a:schemeClr val="accent3"/>
                </a:solidFill>
              </a:defRPr>
            </a:lvl3pPr>
            <a:lvl4pPr lvl="3">
              <a:lnSpc>
                <a:spcPct val="115000"/>
              </a:lnSpc>
              <a:spcBef>
                <a:spcPts val="0"/>
              </a:spcBef>
              <a:spcAft>
                <a:spcPts val="0"/>
              </a:spcAft>
              <a:buNone/>
              <a:defRPr sz="1800">
                <a:solidFill>
                  <a:schemeClr val="accent3"/>
                </a:solidFill>
              </a:defRPr>
            </a:lvl4pPr>
            <a:lvl5pPr lvl="4">
              <a:lnSpc>
                <a:spcPct val="115000"/>
              </a:lnSpc>
              <a:spcBef>
                <a:spcPts val="0"/>
              </a:spcBef>
              <a:spcAft>
                <a:spcPts val="0"/>
              </a:spcAft>
              <a:buNone/>
              <a:defRPr sz="1800">
                <a:solidFill>
                  <a:schemeClr val="accent3"/>
                </a:solidFill>
              </a:defRPr>
            </a:lvl5pPr>
            <a:lvl6pPr lvl="5">
              <a:lnSpc>
                <a:spcPct val="115000"/>
              </a:lnSpc>
              <a:spcBef>
                <a:spcPts val="0"/>
              </a:spcBef>
              <a:spcAft>
                <a:spcPts val="0"/>
              </a:spcAft>
              <a:buNone/>
              <a:defRPr sz="1800">
                <a:solidFill>
                  <a:schemeClr val="accent3"/>
                </a:solidFill>
              </a:defRPr>
            </a:lvl6pPr>
            <a:lvl7pPr lvl="6">
              <a:lnSpc>
                <a:spcPct val="115000"/>
              </a:lnSpc>
              <a:spcBef>
                <a:spcPts val="0"/>
              </a:spcBef>
              <a:spcAft>
                <a:spcPts val="0"/>
              </a:spcAft>
              <a:buNone/>
              <a:defRPr sz="1800">
                <a:solidFill>
                  <a:schemeClr val="accent3"/>
                </a:solidFill>
              </a:defRPr>
            </a:lvl7pPr>
            <a:lvl8pPr lvl="7">
              <a:lnSpc>
                <a:spcPct val="115000"/>
              </a:lnSpc>
              <a:spcBef>
                <a:spcPts val="0"/>
              </a:spcBef>
              <a:spcAft>
                <a:spcPts val="0"/>
              </a:spcAft>
              <a:buNone/>
              <a:defRPr sz="1800">
                <a:solidFill>
                  <a:schemeClr val="accent3"/>
                </a:solidFill>
              </a:defRPr>
            </a:lvl8pPr>
            <a:lvl9pPr lvl="8">
              <a:lnSpc>
                <a:spcPct val="115000"/>
              </a:lnSpc>
              <a:spcBef>
                <a:spcPts val="0"/>
              </a:spcBef>
              <a:spcAft>
                <a:spcPts val="0"/>
              </a:spcAft>
              <a:buNone/>
              <a:defRPr sz="1800">
                <a:solidFill>
                  <a:schemeClr val="accent3"/>
                </a:solidFill>
              </a:defRPr>
            </a:lvl9pPr>
          </a:lstStyle>
          <a:p/>
        </p:txBody>
      </p:sp>
      <p:sp>
        <p:nvSpPr>
          <p:cNvPr id="1574" name="Google Shape;1574;p92"/>
          <p:cNvSpPr txBox="1"/>
          <p:nvPr>
            <p:ph idx="1" type="subTitle"/>
          </p:nvPr>
        </p:nvSpPr>
        <p:spPr>
          <a:xfrm>
            <a:off x="2176499" y="319800"/>
            <a:ext cx="3904200" cy="5202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defRPr>
            </a:lvl1pPr>
            <a:lvl2pPr lvl="1">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2pPr>
            <a:lvl3pPr lvl="2">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3pPr>
            <a:lvl4pPr lvl="3">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4pPr>
            <a:lvl5pPr lvl="4">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5pPr>
            <a:lvl6pPr lvl="5">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6pPr>
            <a:lvl7pPr lvl="6">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7pPr>
            <a:lvl8pPr lvl="7">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8pPr>
            <a:lvl9pPr lvl="8">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9pPr>
          </a:lstStyle>
          <a:p/>
        </p:txBody>
      </p:sp>
      <p:sp>
        <p:nvSpPr>
          <p:cNvPr id="1575" name="Google Shape;1575;p92"/>
          <p:cNvSpPr txBox="1"/>
          <p:nvPr>
            <p:ph idx="2" type="subTitle"/>
          </p:nvPr>
        </p:nvSpPr>
        <p:spPr>
          <a:xfrm>
            <a:off x="2942250" y="1877700"/>
            <a:ext cx="1564500" cy="452700"/>
          </a:xfrm>
          <a:prstGeom prst="rect">
            <a:avLst/>
          </a:prstGeom>
        </p:spPr>
        <p:txBody>
          <a:bodyPr anchorCtr="0" anchor="t" bIns="91425" lIns="91425" spcFirstLastPara="1" rIns="91425" wrap="square" tIns="91425">
            <a:noAutofit/>
          </a:bodyPr>
          <a:lstStyle>
            <a:lvl1pPr lvl="0">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2pPr>
            <a:lvl3pPr lvl="2"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3pPr>
            <a:lvl4pPr lvl="3"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4pPr>
            <a:lvl5pPr lvl="4"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5pPr>
            <a:lvl6pPr lvl="5"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6pPr>
            <a:lvl7pPr lvl="6"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7pPr>
            <a:lvl8pPr lvl="7"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8pPr>
            <a:lvl9pPr lvl="8"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9pPr>
          </a:lstStyle>
          <a:p/>
        </p:txBody>
      </p:sp>
      <p:sp>
        <p:nvSpPr>
          <p:cNvPr id="1576" name="Google Shape;1576;p92"/>
          <p:cNvSpPr txBox="1"/>
          <p:nvPr>
            <p:ph idx="3" type="subTitle"/>
          </p:nvPr>
        </p:nvSpPr>
        <p:spPr>
          <a:xfrm>
            <a:off x="1078950" y="2330400"/>
            <a:ext cx="1564500" cy="1644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1577" name="Google Shape;1577;p92"/>
          <p:cNvSpPr txBox="1"/>
          <p:nvPr>
            <p:ph idx="4" type="subTitle"/>
          </p:nvPr>
        </p:nvSpPr>
        <p:spPr>
          <a:xfrm>
            <a:off x="4798644" y="1877700"/>
            <a:ext cx="1564500" cy="452700"/>
          </a:xfrm>
          <a:prstGeom prst="rect">
            <a:avLst/>
          </a:prstGeom>
        </p:spPr>
        <p:txBody>
          <a:bodyPr anchorCtr="0" anchor="t" bIns="91425" lIns="91425" spcFirstLastPara="1" rIns="91425" wrap="square" tIns="91425">
            <a:noAutofit/>
          </a:bodyPr>
          <a:lstStyle>
            <a:lvl1pPr lvl="0">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2pPr>
            <a:lvl3pPr lvl="2"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3pPr>
            <a:lvl4pPr lvl="3"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4pPr>
            <a:lvl5pPr lvl="4"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5pPr>
            <a:lvl6pPr lvl="5"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6pPr>
            <a:lvl7pPr lvl="6"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7pPr>
            <a:lvl8pPr lvl="7"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8pPr>
            <a:lvl9pPr lvl="8"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9pPr>
          </a:lstStyle>
          <a:p/>
        </p:txBody>
      </p:sp>
      <p:sp>
        <p:nvSpPr>
          <p:cNvPr id="1578" name="Google Shape;1578;p92"/>
          <p:cNvSpPr txBox="1"/>
          <p:nvPr>
            <p:ph idx="5" type="subTitle"/>
          </p:nvPr>
        </p:nvSpPr>
        <p:spPr>
          <a:xfrm>
            <a:off x="2942257" y="2330400"/>
            <a:ext cx="1564500" cy="1644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1579" name="Google Shape;1579;p92"/>
          <p:cNvSpPr txBox="1"/>
          <p:nvPr>
            <p:ph idx="6" type="subTitle"/>
          </p:nvPr>
        </p:nvSpPr>
        <p:spPr>
          <a:xfrm>
            <a:off x="6671581" y="1877700"/>
            <a:ext cx="1564500" cy="452700"/>
          </a:xfrm>
          <a:prstGeom prst="rect">
            <a:avLst/>
          </a:prstGeom>
        </p:spPr>
        <p:txBody>
          <a:bodyPr anchorCtr="0" anchor="t" bIns="91425" lIns="91425" spcFirstLastPara="1" rIns="91425" wrap="square" tIns="91425">
            <a:noAutofit/>
          </a:bodyPr>
          <a:lstStyle>
            <a:lvl1pPr lvl="0">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2pPr>
            <a:lvl3pPr lvl="2"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3pPr>
            <a:lvl4pPr lvl="3"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4pPr>
            <a:lvl5pPr lvl="4"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5pPr>
            <a:lvl6pPr lvl="5"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6pPr>
            <a:lvl7pPr lvl="6"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7pPr>
            <a:lvl8pPr lvl="7"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8pPr>
            <a:lvl9pPr lvl="8"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9pPr>
          </a:lstStyle>
          <a:p/>
        </p:txBody>
      </p:sp>
      <p:sp>
        <p:nvSpPr>
          <p:cNvPr id="1580" name="Google Shape;1580;p92"/>
          <p:cNvSpPr txBox="1"/>
          <p:nvPr>
            <p:ph idx="7" type="subTitle"/>
          </p:nvPr>
        </p:nvSpPr>
        <p:spPr>
          <a:xfrm>
            <a:off x="4798647" y="2330400"/>
            <a:ext cx="1564500" cy="1644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grpSp>
        <p:nvGrpSpPr>
          <p:cNvPr id="1581" name="Google Shape;1581;p92"/>
          <p:cNvGrpSpPr/>
          <p:nvPr/>
        </p:nvGrpSpPr>
        <p:grpSpPr>
          <a:xfrm rot="5400000">
            <a:off x="7381575" y="-838700"/>
            <a:ext cx="930250" cy="2591775"/>
            <a:chOff x="0" y="508250"/>
            <a:chExt cx="930250" cy="2591775"/>
          </a:xfrm>
        </p:grpSpPr>
        <p:grpSp>
          <p:nvGrpSpPr>
            <p:cNvPr id="1582" name="Google Shape;1582;p92"/>
            <p:cNvGrpSpPr/>
            <p:nvPr/>
          </p:nvGrpSpPr>
          <p:grpSpPr>
            <a:xfrm>
              <a:off x="0" y="877050"/>
              <a:ext cx="930250" cy="2222975"/>
              <a:chOff x="1233650" y="2421900"/>
              <a:chExt cx="930250" cy="2222975"/>
            </a:xfrm>
          </p:grpSpPr>
          <p:grpSp>
            <p:nvGrpSpPr>
              <p:cNvPr id="1583" name="Google Shape;1583;p92"/>
              <p:cNvGrpSpPr/>
              <p:nvPr/>
            </p:nvGrpSpPr>
            <p:grpSpPr>
              <a:xfrm>
                <a:off x="1233650" y="2793625"/>
                <a:ext cx="930250" cy="1851250"/>
                <a:chOff x="1381975" y="3249175"/>
                <a:chExt cx="930250" cy="1851250"/>
              </a:xfrm>
            </p:grpSpPr>
            <p:grpSp>
              <p:nvGrpSpPr>
                <p:cNvPr id="1584" name="Google Shape;1584;p92"/>
                <p:cNvGrpSpPr/>
                <p:nvPr/>
              </p:nvGrpSpPr>
              <p:grpSpPr>
                <a:xfrm>
                  <a:off x="1571825" y="3249175"/>
                  <a:ext cx="740400" cy="370200"/>
                  <a:chOff x="1571825" y="3249175"/>
                  <a:chExt cx="740400" cy="370200"/>
                </a:xfrm>
              </p:grpSpPr>
              <p:sp>
                <p:nvSpPr>
                  <p:cNvPr id="1585" name="Google Shape;1585;p92"/>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86" name="Google Shape;1586;p92"/>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587" name="Google Shape;1587;p92"/>
                <p:cNvSpPr/>
                <p:nvPr/>
              </p:nvSpPr>
              <p:spPr>
                <a:xfrm>
                  <a:off x="1381975" y="3619500"/>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nvGrpSpPr>
                <p:cNvPr id="1588" name="Google Shape;1588;p92"/>
                <p:cNvGrpSpPr/>
                <p:nvPr/>
              </p:nvGrpSpPr>
              <p:grpSpPr>
                <a:xfrm>
                  <a:off x="1381975" y="3989700"/>
                  <a:ext cx="560050" cy="1110725"/>
                  <a:chOff x="1381975" y="3249175"/>
                  <a:chExt cx="560050" cy="1110725"/>
                </a:xfrm>
              </p:grpSpPr>
              <p:sp>
                <p:nvSpPr>
                  <p:cNvPr id="1589" name="Google Shape;1589;p92"/>
                  <p:cNvSpPr/>
                  <p:nvPr/>
                </p:nvSpPr>
                <p:spPr>
                  <a:xfrm>
                    <a:off x="1381975" y="3249175"/>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90" name="Google Shape;1590;p92"/>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91" name="Google Shape;1591;p92"/>
                  <p:cNvSpPr/>
                  <p:nvPr/>
                </p:nvSpPr>
                <p:spPr>
                  <a:xfrm>
                    <a:off x="1381975" y="3989700"/>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592" name="Google Shape;1592;p92"/>
                <p:cNvGrpSpPr/>
                <p:nvPr/>
              </p:nvGrpSpPr>
              <p:grpSpPr>
                <a:xfrm>
                  <a:off x="1381975" y="4360025"/>
                  <a:ext cx="560050" cy="370200"/>
                  <a:chOff x="1381975" y="3249175"/>
                  <a:chExt cx="560050" cy="370200"/>
                </a:xfrm>
              </p:grpSpPr>
              <p:sp>
                <p:nvSpPr>
                  <p:cNvPr id="1593" name="Google Shape;1593;p92"/>
                  <p:cNvSpPr/>
                  <p:nvPr/>
                </p:nvSpPr>
                <p:spPr>
                  <a:xfrm>
                    <a:off x="1381975" y="3249175"/>
                    <a:ext cx="1899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594" name="Google Shape;1594;p92"/>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595" name="Google Shape;1595;p92"/>
              <p:cNvSpPr/>
              <p:nvPr/>
            </p:nvSpPr>
            <p:spPr>
              <a:xfrm>
                <a:off x="1793700" y="242190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596" name="Google Shape;1596;p92"/>
            <p:cNvSpPr/>
            <p:nvPr/>
          </p:nvSpPr>
          <p:spPr>
            <a:xfrm>
              <a:off x="189850" y="50825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597" name="Google Shape;1597;p92"/>
          <p:cNvSpPr txBox="1"/>
          <p:nvPr>
            <p:ph idx="8" type="subTitle"/>
          </p:nvPr>
        </p:nvSpPr>
        <p:spPr>
          <a:xfrm>
            <a:off x="6671579" y="2330400"/>
            <a:ext cx="1564500" cy="1644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2pPr>
            <a:lvl3pPr lvl="2"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3pPr>
            <a:lvl4pPr lvl="3"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4pPr>
            <a:lvl5pPr lvl="4"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5pPr>
            <a:lvl6pPr lvl="5"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6pPr>
            <a:lvl7pPr lvl="6"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7pPr>
            <a:lvl8pPr lvl="7"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8pPr>
            <a:lvl9pPr lvl="8" algn="ctr">
              <a:spcBef>
                <a:spcPts val="0"/>
              </a:spcBef>
              <a:spcAft>
                <a:spcPts val="0"/>
              </a:spcAft>
              <a:buClr>
                <a:schemeClr val="dk2"/>
              </a:buClr>
              <a:buSzPts val="1000"/>
              <a:buFont typeface="Sora"/>
              <a:buNone/>
              <a:defRPr sz="1000">
                <a:solidFill>
                  <a:schemeClr val="dk2"/>
                </a:solidFill>
                <a:latin typeface="Sora"/>
                <a:ea typeface="Sora"/>
                <a:cs typeface="Sora"/>
                <a:sym typeface="Sora"/>
              </a:defRPr>
            </a:lvl9pPr>
          </a:lstStyle>
          <a:p/>
        </p:txBody>
      </p:sp>
      <p:sp>
        <p:nvSpPr>
          <p:cNvPr id="1598" name="Google Shape;1598;p92"/>
          <p:cNvSpPr txBox="1"/>
          <p:nvPr>
            <p:ph idx="9"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cxnSp>
        <p:nvCxnSpPr>
          <p:cNvPr id="1599" name="Google Shape;1599;p92"/>
          <p:cNvCxnSpPr/>
          <p:nvPr/>
        </p:nvCxnSpPr>
        <p:spPr>
          <a:xfrm>
            <a:off x="1865850" y="392700"/>
            <a:ext cx="0" cy="390300"/>
          </a:xfrm>
          <a:prstGeom prst="straightConnector1">
            <a:avLst/>
          </a:prstGeom>
          <a:noFill/>
          <a:ln cap="flat" cmpd="sng" w="19050">
            <a:solidFill>
              <a:schemeClr val="accent3"/>
            </a:solidFill>
            <a:prstDash val="solid"/>
            <a:round/>
            <a:headEnd len="med" w="med" type="none"/>
            <a:tailEnd len="med" w="med" type="none"/>
          </a:ln>
        </p:spPr>
      </p:cxnSp>
      <p:sp>
        <p:nvSpPr>
          <p:cNvPr id="1600" name="Google Shape;1600;p92"/>
          <p:cNvSpPr/>
          <p:nvPr/>
        </p:nvSpPr>
        <p:spPr>
          <a:xfrm rot="5400000">
            <a:off x="8773788" y="92231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01" name="Google Shape;1601;p92"/>
          <p:cNvSpPr/>
          <p:nvPr/>
        </p:nvSpPr>
        <p:spPr>
          <a:xfrm rot="5400000">
            <a:off x="8773788" y="129251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02" name="Google Shape;1602;p92"/>
          <p:cNvSpPr txBox="1"/>
          <p:nvPr>
            <p:ph idx="13" type="subTitle"/>
          </p:nvPr>
        </p:nvSpPr>
        <p:spPr>
          <a:xfrm>
            <a:off x="1078938" y="1877700"/>
            <a:ext cx="1564500" cy="452700"/>
          </a:xfrm>
          <a:prstGeom prst="rect">
            <a:avLst/>
          </a:prstGeom>
        </p:spPr>
        <p:txBody>
          <a:bodyPr anchorCtr="0" anchor="t" bIns="91425" lIns="91425" spcFirstLastPara="1" rIns="91425" wrap="square" tIns="91425">
            <a:noAutofit/>
          </a:bodyPr>
          <a:lstStyle>
            <a:lvl1pPr lvl="0">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2pPr>
            <a:lvl3pPr lvl="2"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3pPr>
            <a:lvl4pPr lvl="3"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4pPr>
            <a:lvl5pPr lvl="4"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5pPr>
            <a:lvl6pPr lvl="5"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6pPr>
            <a:lvl7pPr lvl="6"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7pPr>
            <a:lvl8pPr lvl="7"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8pPr>
            <a:lvl9pPr lvl="8" algn="ctr">
              <a:spcBef>
                <a:spcPts val="0"/>
              </a:spcBef>
              <a:spcAft>
                <a:spcPts val="0"/>
              </a:spcAft>
              <a:buClr>
                <a:schemeClr val="dk2"/>
              </a:buClr>
              <a:buSzPts val="1600"/>
              <a:buFont typeface="IBM Plex Sans"/>
              <a:buNone/>
              <a:defRPr sz="1600">
                <a:solidFill>
                  <a:schemeClr val="dk2"/>
                </a:solidFill>
                <a:latin typeface="IBM Plex Sans"/>
                <a:ea typeface="IBM Plex Sans"/>
                <a:cs typeface="IBM Plex Sans"/>
                <a:sym typeface="IBM Plex Sans"/>
              </a:defRPr>
            </a:lvl9pPr>
          </a:lstStyle>
          <a:p/>
        </p:txBody>
      </p:sp>
      <p:sp>
        <p:nvSpPr>
          <p:cNvPr id="1603" name="Google Shape;1603;p92"/>
          <p:cNvSpPr txBox="1"/>
          <p:nvPr>
            <p:ph idx="14" type="title"/>
          </p:nvPr>
        </p:nvSpPr>
        <p:spPr>
          <a:xfrm>
            <a:off x="3484500" y="1377875"/>
            <a:ext cx="473100" cy="390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800"/>
              <a:buFont typeface="IBM Plex Sans"/>
              <a:buNone/>
              <a:defRPr sz="1800">
                <a:solidFill>
                  <a:schemeClr val="accent3"/>
                </a:solidFill>
              </a:defRPr>
            </a:lvl1pPr>
            <a:lvl2pPr lvl="1" algn="ctr">
              <a:spcBef>
                <a:spcPts val="0"/>
              </a:spcBef>
              <a:spcAft>
                <a:spcPts val="0"/>
              </a:spcAft>
              <a:buClr>
                <a:schemeClr val="accent3"/>
              </a:buClr>
              <a:buSzPts val="3000"/>
              <a:buNone/>
              <a:defRPr>
                <a:solidFill>
                  <a:schemeClr val="accent3"/>
                </a:solidFill>
              </a:defRPr>
            </a:lvl2pPr>
            <a:lvl3pPr lvl="2" algn="ctr">
              <a:spcBef>
                <a:spcPts val="0"/>
              </a:spcBef>
              <a:spcAft>
                <a:spcPts val="0"/>
              </a:spcAft>
              <a:buClr>
                <a:schemeClr val="accent3"/>
              </a:buClr>
              <a:buSzPts val="3000"/>
              <a:buNone/>
              <a:defRPr>
                <a:solidFill>
                  <a:schemeClr val="accent3"/>
                </a:solidFill>
              </a:defRPr>
            </a:lvl3pPr>
            <a:lvl4pPr lvl="3" algn="ctr">
              <a:spcBef>
                <a:spcPts val="0"/>
              </a:spcBef>
              <a:spcAft>
                <a:spcPts val="0"/>
              </a:spcAft>
              <a:buClr>
                <a:schemeClr val="accent3"/>
              </a:buClr>
              <a:buSzPts val="3000"/>
              <a:buNone/>
              <a:defRPr>
                <a:solidFill>
                  <a:schemeClr val="accent3"/>
                </a:solidFill>
              </a:defRPr>
            </a:lvl4pPr>
            <a:lvl5pPr lvl="4" algn="ctr">
              <a:spcBef>
                <a:spcPts val="0"/>
              </a:spcBef>
              <a:spcAft>
                <a:spcPts val="0"/>
              </a:spcAft>
              <a:buClr>
                <a:schemeClr val="accent3"/>
              </a:buClr>
              <a:buSzPts val="3000"/>
              <a:buNone/>
              <a:defRPr>
                <a:solidFill>
                  <a:schemeClr val="accent3"/>
                </a:solidFill>
              </a:defRPr>
            </a:lvl5pPr>
            <a:lvl6pPr lvl="5" algn="ctr">
              <a:spcBef>
                <a:spcPts val="0"/>
              </a:spcBef>
              <a:spcAft>
                <a:spcPts val="0"/>
              </a:spcAft>
              <a:buClr>
                <a:schemeClr val="accent3"/>
              </a:buClr>
              <a:buSzPts val="3000"/>
              <a:buNone/>
              <a:defRPr>
                <a:solidFill>
                  <a:schemeClr val="accent3"/>
                </a:solidFill>
              </a:defRPr>
            </a:lvl6pPr>
            <a:lvl7pPr lvl="6" algn="ctr">
              <a:spcBef>
                <a:spcPts val="0"/>
              </a:spcBef>
              <a:spcAft>
                <a:spcPts val="0"/>
              </a:spcAft>
              <a:buClr>
                <a:schemeClr val="accent3"/>
              </a:buClr>
              <a:buSzPts val="3000"/>
              <a:buNone/>
              <a:defRPr>
                <a:solidFill>
                  <a:schemeClr val="accent3"/>
                </a:solidFill>
              </a:defRPr>
            </a:lvl7pPr>
            <a:lvl8pPr lvl="7" algn="ctr">
              <a:spcBef>
                <a:spcPts val="0"/>
              </a:spcBef>
              <a:spcAft>
                <a:spcPts val="0"/>
              </a:spcAft>
              <a:buClr>
                <a:schemeClr val="accent3"/>
              </a:buClr>
              <a:buSzPts val="3000"/>
              <a:buNone/>
              <a:defRPr>
                <a:solidFill>
                  <a:schemeClr val="accent3"/>
                </a:solidFill>
              </a:defRPr>
            </a:lvl8pPr>
            <a:lvl9pPr lvl="8" algn="ctr">
              <a:spcBef>
                <a:spcPts val="0"/>
              </a:spcBef>
              <a:spcAft>
                <a:spcPts val="0"/>
              </a:spcAft>
              <a:buClr>
                <a:schemeClr val="accent3"/>
              </a:buClr>
              <a:buSzPts val="3000"/>
              <a:buNone/>
              <a:defRPr>
                <a:solidFill>
                  <a:schemeClr val="accent3"/>
                </a:solidFill>
              </a:defRPr>
            </a:lvl9pPr>
          </a:lstStyle>
          <a:p/>
        </p:txBody>
      </p:sp>
      <p:sp>
        <p:nvSpPr>
          <p:cNvPr id="1604" name="Google Shape;1604;p92"/>
          <p:cNvSpPr txBox="1"/>
          <p:nvPr>
            <p:ph idx="15" type="title"/>
          </p:nvPr>
        </p:nvSpPr>
        <p:spPr>
          <a:xfrm>
            <a:off x="7204200" y="1411200"/>
            <a:ext cx="473100" cy="390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Font typeface="IBM Plex Sans"/>
              <a:buNone/>
              <a:defRPr b="1" sz="1800"/>
            </a:lvl1pPr>
            <a:lvl2pPr lvl="1" algn="ctr">
              <a:spcBef>
                <a:spcPts val="0"/>
              </a:spcBef>
              <a:spcAft>
                <a:spcPts val="0"/>
              </a:spcAft>
              <a:buClr>
                <a:schemeClr val="lt1"/>
              </a:buClr>
              <a:buSzPts val="3000"/>
              <a:buNone/>
              <a:defRPr b="1">
                <a:solidFill>
                  <a:schemeClr val="lt1"/>
                </a:solidFill>
              </a:defRPr>
            </a:lvl2pPr>
            <a:lvl3pPr lvl="2" algn="ctr">
              <a:spcBef>
                <a:spcPts val="0"/>
              </a:spcBef>
              <a:spcAft>
                <a:spcPts val="0"/>
              </a:spcAft>
              <a:buClr>
                <a:schemeClr val="lt1"/>
              </a:buClr>
              <a:buSzPts val="3000"/>
              <a:buNone/>
              <a:defRPr b="1">
                <a:solidFill>
                  <a:schemeClr val="lt1"/>
                </a:solidFill>
              </a:defRPr>
            </a:lvl3pPr>
            <a:lvl4pPr lvl="3" algn="ctr">
              <a:spcBef>
                <a:spcPts val="0"/>
              </a:spcBef>
              <a:spcAft>
                <a:spcPts val="0"/>
              </a:spcAft>
              <a:buClr>
                <a:schemeClr val="lt1"/>
              </a:buClr>
              <a:buSzPts val="3000"/>
              <a:buNone/>
              <a:defRPr b="1">
                <a:solidFill>
                  <a:schemeClr val="lt1"/>
                </a:solidFill>
              </a:defRPr>
            </a:lvl4pPr>
            <a:lvl5pPr lvl="4" algn="ctr">
              <a:spcBef>
                <a:spcPts val="0"/>
              </a:spcBef>
              <a:spcAft>
                <a:spcPts val="0"/>
              </a:spcAft>
              <a:buClr>
                <a:schemeClr val="lt1"/>
              </a:buClr>
              <a:buSzPts val="3000"/>
              <a:buNone/>
              <a:defRPr b="1">
                <a:solidFill>
                  <a:schemeClr val="lt1"/>
                </a:solidFill>
              </a:defRPr>
            </a:lvl5pPr>
            <a:lvl6pPr lvl="5" algn="ctr">
              <a:spcBef>
                <a:spcPts val="0"/>
              </a:spcBef>
              <a:spcAft>
                <a:spcPts val="0"/>
              </a:spcAft>
              <a:buClr>
                <a:schemeClr val="lt1"/>
              </a:buClr>
              <a:buSzPts val="3000"/>
              <a:buNone/>
              <a:defRPr b="1">
                <a:solidFill>
                  <a:schemeClr val="lt1"/>
                </a:solidFill>
              </a:defRPr>
            </a:lvl6pPr>
            <a:lvl7pPr lvl="6" algn="ctr">
              <a:spcBef>
                <a:spcPts val="0"/>
              </a:spcBef>
              <a:spcAft>
                <a:spcPts val="0"/>
              </a:spcAft>
              <a:buClr>
                <a:schemeClr val="lt1"/>
              </a:buClr>
              <a:buSzPts val="3000"/>
              <a:buNone/>
              <a:defRPr b="1">
                <a:solidFill>
                  <a:schemeClr val="lt1"/>
                </a:solidFill>
              </a:defRPr>
            </a:lvl7pPr>
            <a:lvl8pPr lvl="7" algn="ctr">
              <a:spcBef>
                <a:spcPts val="0"/>
              </a:spcBef>
              <a:spcAft>
                <a:spcPts val="0"/>
              </a:spcAft>
              <a:buClr>
                <a:schemeClr val="lt1"/>
              </a:buClr>
              <a:buSzPts val="3000"/>
              <a:buNone/>
              <a:defRPr b="1">
                <a:solidFill>
                  <a:schemeClr val="lt1"/>
                </a:solidFill>
              </a:defRPr>
            </a:lvl8pPr>
            <a:lvl9pPr lvl="8" algn="ctr">
              <a:spcBef>
                <a:spcPts val="0"/>
              </a:spcBef>
              <a:spcAft>
                <a:spcPts val="0"/>
              </a:spcAft>
              <a:buClr>
                <a:schemeClr val="lt1"/>
              </a:buClr>
              <a:buSzPts val="3000"/>
              <a:buNone/>
              <a:defRPr b="1">
                <a:solidFill>
                  <a:schemeClr val="lt1"/>
                </a:solidFill>
              </a:defRPr>
            </a:lvl9pPr>
          </a:lstStyle>
          <a:p/>
        </p:txBody>
      </p:sp>
      <p:sp>
        <p:nvSpPr>
          <p:cNvPr id="1605" name="Google Shape;1605;p92"/>
          <p:cNvSpPr txBox="1"/>
          <p:nvPr>
            <p:ph idx="16" type="title"/>
          </p:nvPr>
        </p:nvSpPr>
        <p:spPr>
          <a:xfrm>
            <a:off x="5344350" y="1411200"/>
            <a:ext cx="473100" cy="390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800"/>
              <a:buFont typeface="IBM Plex Sans"/>
              <a:buNone/>
              <a:defRPr sz="1800">
                <a:solidFill>
                  <a:schemeClr val="accent3"/>
                </a:solidFill>
              </a:defRPr>
            </a:lvl1pPr>
            <a:lvl2pPr lvl="1" algn="ctr">
              <a:spcBef>
                <a:spcPts val="0"/>
              </a:spcBef>
              <a:spcAft>
                <a:spcPts val="0"/>
              </a:spcAft>
              <a:buClr>
                <a:schemeClr val="accent3"/>
              </a:buClr>
              <a:buSzPts val="3000"/>
              <a:buNone/>
              <a:defRPr>
                <a:solidFill>
                  <a:schemeClr val="accent3"/>
                </a:solidFill>
              </a:defRPr>
            </a:lvl2pPr>
            <a:lvl3pPr lvl="2" algn="ctr">
              <a:spcBef>
                <a:spcPts val="0"/>
              </a:spcBef>
              <a:spcAft>
                <a:spcPts val="0"/>
              </a:spcAft>
              <a:buClr>
                <a:schemeClr val="accent3"/>
              </a:buClr>
              <a:buSzPts val="3000"/>
              <a:buNone/>
              <a:defRPr>
                <a:solidFill>
                  <a:schemeClr val="accent3"/>
                </a:solidFill>
              </a:defRPr>
            </a:lvl3pPr>
            <a:lvl4pPr lvl="3" algn="ctr">
              <a:spcBef>
                <a:spcPts val="0"/>
              </a:spcBef>
              <a:spcAft>
                <a:spcPts val="0"/>
              </a:spcAft>
              <a:buClr>
                <a:schemeClr val="accent3"/>
              </a:buClr>
              <a:buSzPts val="3000"/>
              <a:buNone/>
              <a:defRPr>
                <a:solidFill>
                  <a:schemeClr val="accent3"/>
                </a:solidFill>
              </a:defRPr>
            </a:lvl4pPr>
            <a:lvl5pPr lvl="4" algn="ctr">
              <a:spcBef>
                <a:spcPts val="0"/>
              </a:spcBef>
              <a:spcAft>
                <a:spcPts val="0"/>
              </a:spcAft>
              <a:buClr>
                <a:schemeClr val="accent3"/>
              </a:buClr>
              <a:buSzPts val="3000"/>
              <a:buNone/>
              <a:defRPr>
                <a:solidFill>
                  <a:schemeClr val="accent3"/>
                </a:solidFill>
              </a:defRPr>
            </a:lvl5pPr>
            <a:lvl6pPr lvl="5" algn="ctr">
              <a:spcBef>
                <a:spcPts val="0"/>
              </a:spcBef>
              <a:spcAft>
                <a:spcPts val="0"/>
              </a:spcAft>
              <a:buClr>
                <a:schemeClr val="accent3"/>
              </a:buClr>
              <a:buSzPts val="3000"/>
              <a:buNone/>
              <a:defRPr>
                <a:solidFill>
                  <a:schemeClr val="accent3"/>
                </a:solidFill>
              </a:defRPr>
            </a:lvl6pPr>
            <a:lvl7pPr lvl="6" algn="ctr">
              <a:spcBef>
                <a:spcPts val="0"/>
              </a:spcBef>
              <a:spcAft>
                <a:spcPts val="0"/>
              </a:spcAft>
              <a:buClr>
                <a:schemeClr val="accent3"/>
              </a:buClr>
              <a:buSzPts val="3000"/>
              <a:buNone/>
              <a:defRPr>
                <a:solidFill>
                  <a:schemeClr val="accent3"/>
                </a:solidFill>
              </a:defRPr>
            </a:lvl7pPr>
            <a:lvl8pPr lvl="7" algn="ctr">
              <a:spcBef>
                <a:spcPts val="0"/>
              </a:spcBef>
              <a:spcAft>
                <a:spcPts val="0"/>
              </a:spcAft>
              <a:buClr>
                <a:schemeClr val="accent3"/>
              </a:buClr>
              <a:buSzPts val="3000"/>
              <a:buNone/>
              <a:defRPr>
                <a:solidFill>
                  <a:schemeClr val="accent3"/>
                </a:solidFill>
              </a:defRPr>
            </a:lvl8pPr>
            <a:lvl9pPr lvl="8" algn="ctr">
              <a:spcBef>
                <a:spcPts val="0"/>
              </a:spcBef>
              <a:spcAft>
                <a:spcPts val="0"/>
              </a:spcAft>
              <a:buClr>
                <a:schemeClr val="accent3"/>
              </a:buClr>
              <a:buSzPts val="3000"/>
              <a:buNone/>
              <a:defRPr>
                <a:solidFill>
                  <a:schemeClr val="accent3"/>
                </a:solidFill>
              </a:defRPr>
            </a:lvl9pPr>
          </a:lstStyle>
          <a:p/>
        </p:txBody>
      </p:sp>
      <p:sp>
        <p:nvSpPr>
          <p:cNvPr id="1606" name="Google Shape;1606;p92"/>
          <p:cNvSpPr txBox="1"/>
          <p:nvPr>
            <p:ph idx="17" type="title"/>
          </p:nvPr>
        </p:nvSpPr>
        <p:spPr>
          <a:xfrm>
            <a:off x="1624650" y="1377875"/>
            <a:ext cx="473100" cy="390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1800"/>
              <a:buFont typeface="IBM Plex Sans"/>
              <a:buNone/>
              <a:defRPr sz="1800">
                <a:solidFill>
                  <a:schemeClr val="accent3"/>
                </a:solidFill>
              </a:defRPr>
            </a:lvl1pPr>
            <a:lvl2pPr lvl="1" algn="ctr">
              <a:spcBef>
                <a:spcPts val="0"/>
              </a:spcBef>
              <a:spcAft>
                <a:spcPts val="0"/>
              </a:spcAft>
              <a:buClr>
                <a:schemeClr val="accent3"/>
              </a:buClr>
              <a:buSzPts val="3000"/>
              <a:buNone/>
              <a:defRPr>
                <a:solidFill>
                  <a:schemeClr val="accent3"/>
                </a:solidFill>
              </a:defRPr>
            </a:lvl2pPr>
            <a:lvl3pPr lvl="2" algn="ctr">
              <a:spcBef>
                <a:spcPts val="0"/>
              </a:spcBef>
              <a:spcAft>
                <a:spcPts val="0"/>
              </a:spcAft>
              <a:buClr>
                <a:schemeClr val="accent3"/>
              </a:buClr>
              <a:buSzPts val="3000"/>
              <a:buNone/>
              <a:defRPr>
                <a:solidFill>
                  <a:schemeClr val="accent3"/>
                </a:solidFill>
              </a:defRPr>
            </a:lvl3pPr>
            <a:lvl4pPr lvl="3" algn="ctr">
              <a:spcBef>
                <a:spcPts val="0"/>
              </a:spcBef>
              <a:spcAft>
                <a:spcPts val="0"/>
              </a:spcAft>
              <a:buClr>
                <a:schemeClr val="accent3"/>
              </a:buClr>
              <a:buSzPts val="3000"/>
              <a:buNone/>
              <a:defRPr>
                <a:solidFill>
                  <a:schemeClr val="accent3"/>
                </a:solidFill>
              </a:defRPr>
            </a:lvl4pPr>
            <a:lvl5pPr lvl="4" algn="ctr">
              <a:spcBef>
                <a:spcPts val="0"/>
              </a:spcBef>
              <a:spcAft>
                <a:spcPts val="0"/>
              </a:spcAft>
              <a:buClr>
                <a:schemeClr val="accent3"/>
              </a:buClr>
              <a:buSzPts val="3000"/>
              <a:buNone/>
              <a:defRPr>
                <a:solidFill>
                  <a:schemeClr val="accent3"/>
                </a:solidFill>
              </a:defRPr>
            </a:lvl5pPr>
            <a:lvl6pPr lvl="5" algn="ctr">
              <a:spcBef>
                <a:spcPts val="0"/>
              </a:spcBef>
              <a:spcAft>
                <a:spcPts val="0"/>
              </a:spcAft>
              <a:buClr>
                <a:schemeClr val="accent3"/>
              </a:buClr>
              <a:buSzPts val="3000"/>
              <a:buNone/>
              <a:defRPr>
                <a:solidFill>
                  <a:schemeClr val="accent3"/>
                </a:solidFill>
              </a:defRPr>
            </a:lvl6pPr>
            <a:lvl7pPr lvl="6" algn="ctr">
              <a:spcBef>
                <a:spcPts val="0"/>
              </a:spcBef>
              <a:spcAft>
                <a:spcPts val="0"/>
              </a:spcAft>
              <a:buClr>
                <a:schemeClr val="accent3"/>
              </a:buClr>
              <a:buSzPts val="3000"/>
              <a:buNone/>
              <a:defRPr>
                <a:solidFill>
                  <a:schemeClr val="accent3"/>
                </a:solidFill>
              </a:defRPr>
            </a:lvl7pPr>
            <a:lvl8pPr lvl="7" algn="ctr">
              <a:spcBef>
                <a:spcPts val="0"/>
              </a:spcBef>
              <a:spcAft>
                <a:spcPts val="0"/>
              </a:spcAft>
              <a:buClr>
                <a:schemeClr val="accent3"/>
              </a:buClr>
              <a:buSzPts val="3000"/>
              <a:buNone/>
              <a:defRPr>
                <a:solidFill>
                  <a:schemeClr val="accent3"/>
                </a:solidFill>
              </a:defRPr>
            </a:lvl8pPr>
            <a:lvl9pPr lvl="8" algn="ctr">
              <a:spcBef>
                <a:spcPts val="0"/>
              </a:spcBef>
              <a:spcAft>
                <a:spcPts val="0"/>
              </a:spcAft>
              <a:buClr>
                <a:schemeClr val="accent3"/>
              </a:buClr>
              <a:buSzPts val="3000"/>
              <a:buNone/>
              <a:defRPr>
                <a:solidFill>
                  <a:schemeClr val="accent3"/>
                </a:solidFill>
              </a:defRPr>
            </a:lvl9pPr>
          </a:lstStyle>
          <a:p/>
        </p:txBody>
      </p:sp>
      <p:sp>
        <p:nvSpPr>
          <p:cNvPr id="1607" name="Google Shape;1607;p92"/>
          <p:cNvSpPr txBox="1"/>
          <p:nvPr>
            <p:ph idx="18"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extLst>
    <p:ext uri="{DCECCB84-F9BA-43D5-87BE-67443E8EF086}">
      <p15:sldGuideLst>
        <p15:guide id="1" pos="1175">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 Alt 2">
  <p:cSld name="BLANK_1_1_1_1_1_1_1_1_1_1_1_1_1_1_1_2">
    <p:bg>
      <p:bgPr>
        <a:solidFill>
          <a:schemeClr val="lt1"/>
        </a:solidFill>
      </p:bgPr>
    </p:bg>
    <p:spTree>
      <p:nvGrpSpPr>
        <p:cNvPr id="1608" name="Shape 1608"/>
        <p:cNvGrpSpPr/>
        <p:nvPr/>
      </p:nvGrpSpPr>
      <p:grpSpPr>
        <a:xfrm>
          <a:off x="0" y="0"/>
          <a:ext cx="0" cy="0"/>
          <a:chOff x="0" y="0"/>
          <a:chExt cx="0" cy="0"/>
        </a:xfrm>
      </p:grpSpPr>
      <p:sp>
        <p:nvSpPr>
          <p:cNvPr id="1609" name="Google Shape;1609;p93"/>
          <p:cNvSpPr txBox="1"/>
          <p:nvPr>
            <p:ph idx="1" type="body"/>
          </p:nvPr>
        </p:nvSpPr>
        <p:spPr>
          <a:xfrm>
            <a:off x="1867950" y="2035300"/>
            <a:ext cx="2700000" cy="822900"/>
          </a:xfrm>
          <a:prstGeom prst="rect">
            <a:avLst/>
          </a:prstGeom>
        </p:spPr>
        <p:txBody>
          <a:bodyPr anchorCtr="0" anchor="t" bIns="91425" lIns="91425" spcFirstLastPara="1" rIns="91425" wrap="square" tIns="0">
            <a:noAutofit/>
          </a:bodyPr>
          <a:lstStyle>
            <a:lvl1pPr indent="-292100" lvl="0" marL="457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610" name="Google Shape;1610;p93"/>
          <p:cNvSpPr txBox="1"/>
          <p:nvPr>
            <p:ph idx="2" type="body"/>
          </p:nvPr>
        </p:nvSpPr>
        <p:spPr>
          <a:xfrm>
            <a:off x="1867950" y="3405150"/>
            <a:ext cx="2700000" cy="822900"/>
          </a:xfrm>
          <a:prstGeom prst="rect">
            <a:avLst/>
          </a:prstGeom>
        </p:spPr>
        <p:txBody>
          <a:bodyPr anchorCtr="0" anchor="t" bIns="91425" lIns="91425" spcFirstLastPara="1" rIns="91425" wrap="square" tIns="0">
            <a:noAutofit/>
          </a:bodyPr>
          <a:lstStyle>
            <a:lvl1pPr indent="-292100" lvl="0" marL="457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611" name="Google Shape;1611;p93"/>
          <p:cNvSpPr txBox="1"/>
          <p:nvPr>
            <p:ph idx="3" type="body"/>
          </p:nvPr>
        </p:nvSpPr>
        <p:spPr>
          <a:xfrm>
            <a:off x="5297575" y="2035300"/>
            <a:ext cx="2700000" cy="822900"/>
          </a:xfrm>
          <a:prstGeom prst="rect">
            <a:avLst/>
          </a:prstGeom>
        </p:spPr>
        <p:txBody>
          <a:bodyPr anchorCtr="0" anchor="t" bIns="91425" lIns="91425" spcFirstLastPara="1" rIns="91425" wrap="square" tIns="0">
            <a:noAutofit/>
          </a:bodyPr>
          <a:lstStyle>
            <a:lvl1pPr indent="-292100" lvl="0" marL="457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612" name="Google Shape;1612;p93"/>
          <p:cNvSpPr txBox="1"/>
          <p:nvPr>
            <p:ph idx="4" type="body"/>
          </p:nvPr>
        </p:nvSpPr>
        <p:spPr>
          <a:xfrm>
            <a:off x="5297575" y="3405150"/>
            <a:ext cx="2700000" cy="822900"/>
          </a:xfrm>
          <a:prstGeom prst="rect">
            <a:avLst/>
          </a:prstGeom>
        </p:spPr>
        <p:txBody>
          <a:bodyPr anchorCtr="0" anchor="t" bIns="91425" lIns="91425" spcFirstLastPara="1" rIns="91425" wrap="square" tIns="0">
            <a:noAutofit/>
          </a:bodyPr>
          <a:lstStyle>
            <a:lvl1pPr indent="-292100" lvl="0" marL="457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lnSpc>
                <a:spcPct val="115000"/>
              </a:lnSpc>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grpSp>
        <p:nvGrpSpPr>
          <p:cNvPr id="1613" name="Google Shape;1613;p93"/>
          <p:cNvGrpSpPr/>
          <p:nvPr/>
        </p:nvGrpSpPr>
        <p:grpSpPr>
          <a:xfrm>
            <a:off x="7073603" y="0"/>
            <a:ext cx="2070408" cy="1617374"/>
            <a:chOff x="6787102" y="-57263"/>
            <a:chExt cx="2403260" cy="1877393"/>
          </a:xfrm>
        </p:grpSpPr>
        <p:grpSp>
          <p:nvGrpSpPr>
            <p:cNvPr id="1614" name="Google Shape;1614;p93"/>
            <p:cNvGrpSpPr/>
            <p:nvPr/>
          </p:nvGrpSpPr>
          <p:grpSpPr>
            <a:xfrm rot="10800000">
              <a:off x="8286413" y="1320355"/>
              <a:ext cx="903863" cy="499775"/>
              <a:chOff x="532097" y="3249175"/>
              <a:chExt cx="669528" cy="370204"/>
            </a:xfrm>
          </p:grpSpPr>
          <p:sp>
            <p:nvSpPr>
              <p:cNvPr id="1615" name="Google Shape;1615;p93"/>
              <p:cNvSpPr/>
              <p:nvPr/>
            </p:nvSpPr>
            <p:spPr>
              <a:xfrm>
                <a:off x="532097" y="3249179"/>
                <a:ext cx="2994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16" name="Google Shape;1616;p93"/>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617" name="Google Shape;1617;p93"/>
            <p:cNvGrpSpPr/>
            <p:nvPr/>
          </p:nvGrpSpPr>
          <p:grpSpPr>
            <a:xfrm rot="10800000">
              <a:off x="6787103" y="820419"/>
              <a:ext cx="2402289" cy="499772"/>
              <a:chOff x="532752" y="3249175"/>
              <a:chExt cx="1779473" cy="370202"/>
            </a:xfrm>
          </p:grpSpPr>
          <p:sp>
            <p:nvSpPr>
              <p:cNvPr id="1618" name="Google Shape;1618;p93"/>
              <p:cNvSpPr/>
              <p:nvPr/>
            </p:nvSpPr>
            <p:spPr>
              <a:xfrm>
                <a:off x="532752" y="3249177"/>
                <a:ext cx="2988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19" name="Google Shape;1619;p93"/>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20" name="Google Shape;1620;p93"/>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21" name="Google Shape;1621;p93"/>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622" name="Google Shape;1622;p93"/>
            <p:cNvGrpSpPr/>
            <p:nvPr/>
          </p:nvGrpSpPr>
          <p:grpSpPr>
            <a:xfrm rot="10800000">
              <a:off x="7286873" y="320651"/>
              <a:ext cx="1499310" cy="499770"/>
              <a:chOff x="831425" y="3249175"/>
              <a:chExt cx="1110600" cy="370200"/>
            </a:xfrm>
          </p:grpSpPr>
          <p:sp>
            <p:nvSpPr>
              <p:cNvPr id="1623" name="Google Shape;1623;p93"/>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24" name="Google Shape;1624;p93"/>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25" name="Google Shape;1625;p93"/>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626" name="Google Shape;1626;p93"/>
            <p:cNvGrpSpPr/>
            <p:nvPr/>
          </p:nvGrpSpPr>
          <p:grpSpPr>
            <a:xfrm rot="10800000">
              <a:off x="6787102" y="-57263"/>
              <a:ext cx="2403260" cy="377865"/>
              <a:chOff x="532032" y="3249173"/>
              <a:chExt cx="1780193" cy="370202"/>
            </a:xfrm>
          </p:grpSpPr>
          <p:sp>
            <p:nvSpPr>
              <p:cNvPr id="1627" name="Google Shape;1627;p93"/>
              <p:cNvSpPr/>
              <p:nvPr/>
            </p:nvSpPr>
            <p:spPr>
              <a:xfrm>
                <a:off x="532032" y="3249173"/>
                <a:ext cx="2994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28" name="Google Shape;1628;p93"/>
              <p:cNvSpPr/>
              <p:nvPr/>
            </p:nvSpPr>
            <p:spPr>
              <a:xfrm>
                <a:off x="831430" y="324917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29" name="Google Shape;1629;p93"/>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30" name="Google Shape;1630;p93"/>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31" name="Google Shape;1631;p93"/>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632" name="Google Shape;1632;p93"/>
          <p:cNvSpPr/>
          <p:nvPr/>
        </p:nvSpPr>
        <p:spPr>
          <a:xfrm flipH="1" rot="10800000">
            <a:off x="8088611" y="319800"/>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33" name="Google Shape;1633;p93"/>
          <p:cNvSpPr/>
          <p:nvPr/>
        </p:nvSpPr>
        <p:spPr>
          <a:xfrm flipH="1" rot="10800000">
            <a:off x="8088611" y="592679"/>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34" name="Google Shape;1634;p93"/>
          <p:cNvSpPr/>
          <p:nvPr/>
        </p:nvSpPr>
        <p:spPr>
          <a:xfrm flipH="1" rot="10800000">
            <a:off x="8088611" y="1172250"/>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35" name="Google Shape;1635;p93"/>
          <p:cNvSpPr/>
          <p:nvPr/>
        </p:nvSpPr>
        <p:spPr>
          <a:xfrm flipH="1" rot="10800000">
            <a:off x="8088611" y="869471"/>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36" name="Google Shape;1636;p93"/>
          <p:cNvSpPr txBox="1"/>
          <p:nvPr>
            <p:ph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1637" name="Google Shape;1637;p93"/>
          <p:cNvSpPr txBox="1"/>
          <p:nvPr>
            <p:ph idx="5" type="title"/>
          </p:nvPr>
        </p:nvSpPr>
        <p:spPr>
          <a:xfrm>
            <a:off x="38100" y="319650"/>
            <a:ext cx="1823100" cy="520200"/>
          </a:xfrm>
          <a:prstGeom prst="rect">
            <a:avLst/>
          </a:prstGeom>
        </p:spPr>
        <p:txBody>
          <a:bodyPr anchorCtr="0" anchor="t" bIns="91425" lIns="182875" spcFirstLastPara="1" rIns="91425" wrap="square" tIns="91425">
            <a:noAutofit/>
          </a:bodyPr>
          <a:lstStyle>
            <a:lvl1pPr lvl="0">
              <a:spcBef>
                <a:spcPts val="0"/>
              </a:spcBef>
              <a:spcAft>
                <a:spcPts val="0"/>
              </a:spcAft>
              <a:buNone/>
              <a:defRPr sz="1600">
                <a:solidFill>
                  <a:schemeClr val="lt2"/>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3"/>
                </a:solidFill>
              </a:defRPr>
            </a:lvl2pPr>
            <a:lvl3pPr lvl="2">
              <a:lnSpc>
                <a:spcPct val="115000"/>
              </a:lnSpc>
              <a:spcBef>
                <a:spcPts val="0"/>
              </a:spcBef>
              <a:spcAft>
                <a:spcPts val="0"/>
              </a:spcAft>
              <a:buNone/>
              <a:defRPr sz="1800">
                <a:solidFill>
                  <a:schemeClr val="accent3"/>
                </a:solidFill>
              </a:defRPr>
            </a:lvl3pPr>
            <a:lvl4pPr lvl="3">
              <a:lnSpc>
                <a:spcPct val="115000"/>
              </a:lnSpc>
              <a:spcBef>
                <a:spcPts val="0"/>
              </a:spcBef>
              <a:spcAft>
                <a:spcPts val="0"/>
              </a:spcAft>
              <a:buNone/>
              <a:defRPr sz="1800">
                <a:solidFill>
                  <a:schemeClr val="accent3"/>
                </a:solidFill>
              </a:defRPr>
            </a:lvl4pPr>
            <a:lvl5pPr lvl="4">
              <a:lnSpc>
                <a:spcPct val="115000"/>
              </a:lnSpc>
              <a:spcBef>
                <a:spcPts val="0"/>
              </a:spcBef>
              <a:spcAft>
                <a:spcPts val="0"/>
              </a:spcAft>
              <a:buNone/>
              <a:defRPr sz="1800">
                <a:solidFill>
                  <a:schemeClr val="accent3"/>
                </a:solidFill>
              </a:defRPr>
            </a:lvl5pPr>
            <a:lvl6pPr lvl="5">
              <a:lnSpc>
                <a:spcPct val="115000"/>
              </a:lnSpc>
              <a:spcBef>
                <a:spcPts val="0"/>
              </a:spcBef>
              <a:spcAft>
                <a:spcPts val="0"/>
              </a:spcAft>
              <a:buNone/>
              <a:defRPr sz="1800">
                <a:solidFill>
                  <a:schemeClr val="accent3"/>
                </a:solidFill>
              </a:defRPr>
            </a:lvl6pPr>
            <a:lvl7pPr lvl="6">
              <a:lnSpc>
                <a:spcPct val="115000"/>
              </a:lnSpc>
              <a:spcBef>
                <a:spcPts val="0"/>
              </a:spcBef>
              <a:spcAft>
                <a:spcPts val="0"/>
              </a:spcAft>
              <a:buNone/>
              <a:defRPr sz="1800">
                <a:solidFill>
                  <a:schemeClr val="accent3"/>
                </a:solidFill>
              </a:defRPr>
            </a:lvl7pPr>
            <a:lvl8pPr lvl="7">
              <a:lnSpc>
                <a:spcPct val="115000"/>
              </a:lnSpc>
              <a:spcBef>
                <a:spcPts val="0"/>
              </a:spcBef>
              <a:spcAft>
                <a:spcPts val="0"/>
              </a:spcAft>
              <a:buNone/>
              <a:defRPr sz="1800">
                <a:solidFill>
                  <a:schemeClr val="accent3"/>
                </a:solidFill>
              </a:defRPr>
            </a:lvl8pPr>
            <a:lvl9pPr lvl="8">
              <a:lnSpc>
                <a:spcPct val="115000"/>
              </a:lnSpc>
              <a:spcBef>
                <a:spcPts val="0"/>
              </a:spcBef>
              <a:spcAft>
                <a:spcPts val="0"/>
              </a:spcAft>
              <a:buNone/>
              <a:defRPr sz="1800">
                <a:solidFill>
                  <a:schemeClr val="accent3"/>
                </a:solidFill>
              </a:defRPr>
            </a:lvl9pPr>
          </a:lstStyle>
          <a:p/>
        </p:txBody>
      </p:sp>
      <p:sp>
        <p:nvSpPr>
          <p:cNvPr id="1638" name="Google Shape;1638;p93"/>
          <p:cNvSpPr txBox="1"/>
          <p:nvPr>
            <p:ph idx="6" type="subTitle"/>
          </p:nvPr>
        </p:nvSpPr>
        <p:spPr>
          <a:xfrm>
            <a:off x="2176499" y="319800"/>
            <a:ext cx="3904200" cy="5202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defRPr>
            </a:lvl1pPr>
            <a:lvl2pPr lvl="1">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2pPr>
            <a:lvl3pPr lvl="2">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3pPr>
            <a:lvl4pPr lvl="3">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4pPr>
            <a:lvl5pPr lvl="4">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5pPr>
            <a:lvl6pPr lvl="5">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6pPr>
            <a:lvl7pPr lvl="6">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7pPr>
            <a:lvl8pPr lvl="7">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8pPr>
            <a:lvl9pPr lvl="8">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9pPr>
          </a:lstStyle>
          <a:p/>
        </p:txBody>
      </p:sp>
      <p:sp>
        <p:nvSpPr>
          <p:cNvPr id="1639" name="Google Shape;1639;p93"/>
          <p:cNvSpPr txBox="1"/>
          <p:nvPr>
            <p:ph idx="7" type="subTitle"/>
          </p:nvPr>
        </p:nvSpPr>
        <p:spPr>
          <a:xfrm>
            <a:off x="1867950" y="1692275"/>
            <a:ext cx="2394900" cy="288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200"/>
              <a:buFont typeface="Sora Medium"/>
              <a:buNone/>
              <a:defRPr sz="1200">
                <a:solidFill>
                  <a:schemeClr val="lt2"/>
                </a:solidFill>
                <a:latin typeface="Sora Medium"/>
                <a:ea typeface="Sora Medium"/>
                <a:cs typeface="Sora Medium"/>
                <a:sym typeface="Sora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0" name="Google Shape;1640;p93"/>
          <p:cNvSpPr txBox="1"/>
          <p:nvPr>
            <p:ph idx="8" type="subTitle"/>
          </p:nvPr>
        </p:nvSpPr>
        <p:spPr>
          <a:xfrm>
            <a:off x="1867950" y="3062125"/>
            <a:ext cx="2394900" cy="288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200"/>
              <a:buFont typeface="Sora Medium"/>
              <a:buNone/>
              <a:defRPr sz="1200">
                <a:solidFill>
                  <a:schemeClr val="lt2"/>
                </a:solidFill>
                <a:latin typeface="Sora Medium"/>
                <a:ea typeface="Sora Medium"/>
                <a:cs typeface="Sora Medium"/>
                <a:sym typeface="Sora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1" name="Google Shape;1641;p93"/>
          <p:cNvSpPr txBox="1"/>
          <p:nvPr>
            <p:ph idx="9" type="subTitle"/>
          </p:nvPr>
        </p:nvSpPr>
        <p:spPr>
          <a:xfrm>
            <a:off x="5297575" y="1692275"/>
            <a:ext cx="2394900" cy="288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200"/>
              <a:buFont typeface="Sora Medium"/>
              <a:buNone/>
              <a:defRPr sz="1200">
                <a:solidFill>
                  <a:schemeClr val="lt2"/>
                </a:solidFill>
                <a:latin typeface="Sora Medium"/>
                <a:ea typeface="Sora Medium"/>
                <a:cs typeface="Sora Medium"/>
                <a:sym typeface="Sora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2" name="Google Shape;1642;p93"/>
          <p:cNvSpPr txBox="1"/>
          <p:nvPr>
            <p:ph idx="13" type="subTitle"/>
          </p:nvPr>
        </p:nvSpPr>
        <p:spPr>
          <a:xfrm>
            <a:off x="5297575" y="3062125"/>
            <a:ext cx="2394900" cy="288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200"/>
              <a:buFont typeface="Sora Medium"/>
              <a:buNone/>
              <a:defRPr sz="1200">
                <a:solidFill>
                  <a:schemeClr val="lt2"/>
                </a:solidFill>
                <a:latin typeface="Sora Medium"/>
                <a:ea typeface="Sora Medium"/>
                <a:cs typeface="Sora Medium"/>
                <a:sym typeface="Sora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3" name="Google Shape;1643;p93"/>
          <p:cNvSpPr txBox="1"/>
          <p:nvPr>
            <p:ph idx="14"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extLst>
    <p:ext uri="{DCECCB84-F9BA-43D5-87BE-67443E8EF086}">
      <p15:sldGuideLst>
        <p15:guide id="1" pos="4611">
          <p15:clr>
            <a:srgbClr val="E46962"/>
          </p15:clr>
        </p15:guide>
        <p15:guide id="2" pos="3407">
          <p15:clr>
            <a:srgbClr val="E46962"/>
          </p15:clr>
        </p15:guide>
        <p15:guide id="3" pos="2262">
          <p15:clr>
            <a:srgbClr val="E46962"/>
          </p15:clr>
        </p15:guide>
        <p15:guide id="4" orient="horz" pos="1006">
          <p15:clr>
            <a:srgbClr val="E46962"/>
          </p15:clr>
        </p15:guide>
        <p15:guide id="5" pos="1175">
          <p15:clr>
            <a:srgbClr val="E46962"/>
          </p15:clr>
        </p15:guide>
      </p15:sldGuideLst>
    </p:ext>
  </p:extLst>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 Alt 3">
  <p:cSld name="BLANK_1_1_1_1_1_1_1_1_1_1_1_1_1_1_1_2_1">
    <p:bg>
      <p:bgPr>
        <a:solidFill>
          <a:schemeClr val="lt1"/>
        </a:solidFill>
      </p:bgPr>
    </p:bg>
    <p:spTree>
      <p:nvGrpSpPr>
        <p:cNvPr id="1644" name="Shape 1644"/>
        <p:cNvGrpSpPr/>
        <p:nvPr/>
      </p:nvGrpSpPr>
      <p:grpSpPr>
        <a:xfrm>
          <a:off x="0" y="0"/>
          <a:ext cx="0" cy="0"/>
          <a:chOff x="0" y="0"/>
          <a:chExt cx="0" cy="0"/>
        </a:xfrm>
      </p:grpSpPr>
      <p:sp>
        <p:nvSpPr>
          <p:cNvPr id="1645" name="Google Shape;1645;p94"/>
          <p:cNvSpPr txBox="1"/>
          <p:nvPr>
            <p:ph type="title"/>
          </p:nvPr>
        </p:nvSpPr>
        <p:spPr>
          <a:xfrm>
            <a:off x="104850" y="2155850"/>
            <a:ext cx="1583400" cy="5202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1646" name="Google Shape;1646;p94"/>
          <p:cNvSpPr txBox="1"/>
          <p:nvPr>
            <p:ph idx="2" type="title"/>
          </p:nvPr>
        </p:nvSpPr>
        <p:spPr>
          <a:xfrm>
            <a:off x="1932925" y="2155825"/>
            <a:ext cx="1583400" cy="5202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1647" name="Google Shape;1647;p94"/>
          <p:cNvSpPr txBox="1"/>
          <p:nvPr>
            <p:ph idx="3" type="title"/>
          </p:nvPr>
        </p:nvSpPr>
        <p:spPr>
          <a:xfrm>
            <a:off x="3761000" y="2155825"/>
            <a:ext cx="1583400" cy="5202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1648" name="Google Shape;1648;p94"/>
          <p:cNvSpPr txBox="1"/>
          <p:nvPr>
            <p:ph idx="4" type="title"/>
          </p:nvPr>
        </p:nvSpPr>
        <p:spPr>
          <a:xfrm>
            <a:off x="5607150" y="2155825"/>
            <a:ext cx="1583400" cy="520200"/>
          </a:xfrm>
          <a:prstGeom prst="rect">
            <a:avLst/>
          </a:prstGeom>
        </p:spPr>
        <p:txBody>
          <a:bodyPr anchorCtr="0" anchor="b" bIns="91425" lIns="91425" spcFirstLastPara="1" rIns="91425" wrap="square" tIns="91425">
            <a:noAutofit/>
          </a:bodyPr>
          <a:lstStyle>
            <a:lvl1pPr lvl="0">
              <a:spcBef>
                <a:spcPts val="0"/>
              </a:spcBef>
              <a:spcAft>
                <a:spcPts val="0"/>
              </a:spcAft>
              <a:buNone/>
              <a:defRPr sz="1200">
                <a:solidFill>
                  <a:schemeClr val="accent6"/>
                </a:solidFill>
                <a:latin typeface="IBM Plex Sans Medium"/>
                <a:ea typeface="IBM Plex Sans Medium"/>
                <a:cs typeface="IBM Plex Sans Medium"/>
                <a:sym typeface="IBM Plex Sans Medium"/>
              </a:defRPr>
            </a:lvl1pPr>
            <a:lvl2pPr lvl="1">
              <a:spcBef>
                <a:spcPts val="0"/>
              </a:spcBef>
              <a:spcAft>
                <a:spcPts val="0"/>
              </a:spcAft>
              <a:buClr>
                <a:schemeClr val="accent6"/>
              </a:buClr>
              <a:buSzPts val="3000"/>
              <a:buNone/>
              <a:defRPr>
                <a:solidFill>
                  <a:schemeClr val="accent6"/>
                </a:solidFill>
              </a:defRPr>
            </a:lvl2pPr>
            <a:lvl3pPr lvl="2">
              <a:spcBef>
                <a:spcPts val="0"/>
              </a:spcBef>
              <a:spcAft>
                <a:spcPts val="0"/>
              </a:spcAft>
              <a:buClr>
                <a:schemeClr val="accent6"/>
              </a:buClr>
              <a:buSzPts val="3000"/>
              <a:buNone/>
              <a:defRPr>
                <a:solidFill>
                  <a:schemeClr val="accent6"/>
                </a:solidFill>
              </a:defRPr>
            </a:lvl3pPr>
            <a:lvl4pPr lvl="3">
              <a:spcBef>
                <a:spcPts val="0"/>
              </a:spcBef>
              <a:spcAft>
                <a:spcPts val="0"/>
              </a:spcAft>
              <a:buClr>
                <a:schemeClr val="accent6"/>
              </a:buClr>
              <a:buSzPts val="3000"/>
              <a:buNone/>
              <a:defRPr>
                <a:solidFill>
                  <a:schemeClr val="accent6"/>
                </a:solidFill>
              </a:defRPr>
            </a:lvl4pPr>
            <a:lvl5pPr lvl="4">
              <a:spcBef>
                <a:spcPts val="0"/>
              </a:spcBef>
              <a:spcAft>
                <a:spcPts val="0"/>
              </a:spcAft>
              <a:buClr>
                <a:schemeClr val="accent6"/>
              </a:buClr>
              <a:buSzPts val="3000"/>
              <a:buNone/>
              <a:defRPr>
                <a:solidFill>
                  <a:schemeClr val="accent6"/>
                </a:solidFill>
              </a:defRPr>
            </a:lvl5pPr>
            <a:lvl6pPr lvl="5">
              <a:spcBef>
                <a:spcPts val="0"/>
              </a:spcBef>
              <a:spcAft>
                <a:spcPts val="0"/>
              </a:spcAft>
              <a:buClr>
                <a:schemeClr val="accent6"/>
              </a:buClr>
              <a:buSzPts val="3000"/>
              <a:buNone/>
              <a:defRPr>
                <a:solidFill>
                  <a:schemeClr val="accent6"/>
                </a:solidFill>
              </a:defRPr>
            </a:lvl6pPr>
            <a:lvl7pPr lvl="6">
              <a:spcBef>
                <a:spcPts val="0"/>
              </a:spcBef>
              <a:spcAft>
                <a:spcPts val="0"/>
              </a:spcAft>
              <a:buClr>
                <a:schemeClr val="accent6"/>
              </a:buClr>
              <a:buSzPts val="3000"/>
              <a:buNone/>
              <a:defRPr>
                <a:solidFill>
                  <a:schemeClr val="accent6"/>
                </a:solidFill>
              </a:defRPr>
            </a:lvl7pPr>
            <a:lvl8pPr lvl="7">
              <a:spcBef>
                <a:spcPts val="0"/>
              </a:spcBef>
              <a:spcAft>
                <a:spcPts val="0"/>
              </a:spcAft>
              <a:buClr>
                <a:schemeClr val="accent6"/>
              </a:buClr>
              <a:buSzPts val="3000"/>
              <a:buNone/>
              <a:defRPr>
                <a:solidFill>
                  <a:schemeClr val="accent6"/>
                </a:solidFill>
              </a:defRPr>
            </a:lvl8pPr>
            <a:lvl9pPr lvl="8">
              <a:spcBef>
                <a:spcPts val="0"/>
              </a:spcBef>
              <a:spcAft>
                <a:spcPts val="0"/>
              </a:spcAft>
              <a:buClr>
                <a:schemeClr val="accent6"/>
              </a:buClr>
              <a:buSzPts val="3000"/>
              <a:buNone/>
              <a:defRPr>
                <a:solidFill>
                  <a:schemeClr val="accent6"/>
                </a:solidFill>
              </a:defRPr>
            </a:lvl9pPr>
          </a:lstStyle>
          <a:p/>
        </p:txBody>
      </p:sp>
      <p:sp>
        <p:nvSpPr>
          <p:cNvPr id="1649" name="Google Shape;1649;p94"/>
          <p:cNvSpPr txBox="1"/>
          <p:nvPr>
            <p:ph idx="5"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1650" name="Google Shape;1650;p94"/>
          <p:cNvSpPr txBox="1"/>
          <p:nvPr>
            <p:ph idx="1" type="subTitle"/>
          </p:nvPr>
        </p:nvSpPr>
        <p:spPr>
          <a:xfrm>
            <a:off x="2176499" y="319800"/>
            <a:ext cx="3904200" cy="520200"/>
          </a:xfrm>
          <a:prstGeom prst="rect">
            <a:avLst/>
          </a:prstGeom>
        </p:spPr>
        <p:txBody>
          <a:bodyPr anchorCtr="0" anchor="t" bIns="91425" lIns="91425" spcFirstLastPara="1" rIns="91425" wrap="square" tIns="91425">
            <a:noAutofit/>
          </a:bodyPr>
          <a:lstStyle>
            <a:lvl1pPr lvl="0">
              <a:spcBef>
                <a:spcPts val="0"/>
              </a:spcBef>
              <a:spcAft>
                <a:spcPts val="0"/>
              </a:spcAft>
              <a:buNone/>
              <a:defRPr sz="1000">
                <a:solidFill>
                  <a:schemeClr val="dk2"/>
                </a:solidFill>
              </a:defRPr>
            </a:lvl1pPr>
            <a:lvl2pPr lvl="1">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2pPr>
            <a:lvl3pPr lvl="2">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3pPr>
            <a:lvl4pPr lvl="3">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4pPr>
            <a:lvl5pPr lvl="4">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5pPr>
            <a:lvl6pPr lvl="5">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6pPr>
            <a:lvl7pPr lvl="6">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7pPr>
            <a:lvl8pPr lvl="7">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8pPr>
            <a:lvl9pPr lvl="8">
              <a:spcBef>
                <a:spcPts val="0"/>
              </a:spcBef>
              <a:spcAft>
                <a:spcPts val="0"/>
              </a:spcAft>
              <a:buClr>
                <a:schemeClr val="dk2"/>
              </a:buClr>
              <a:buSzPts val="1800"/>
              <a:buFont typeface="IBM Plex Sans"/>
              <a:buNone/>
              <a:defRPr sz="1800">
                <a:solidFill>
                  <a:schemeClr val="dk2"/>
                </a:solidFill>
                <a:latin typeface="IBM Plex Sans"/>
                <a:ea typeface="IBM Plex Sans"/>
                <a:cs typeface="IBM Plex Sans"/>
                <a:sym typeface="IBM Plex Sans"/>
              </a:defRPr>
            </a:lvl9pPr>
          </a:lstStyle>
          <a:p/>
        </p:txBody>
      </p:sp>
      <p:cxnSp>
        <p:nvCxnSpPr>
          <p:cNvPr id="1651" name="Google Shape;1651;p94"/>
          <p:cNvCxnSpPr/>
          <p:nvPr/>
        </p:nvCxnSpPr>
        <p:spPr>
          <a:xfrm>
            <a:off x="1865850" y="392700"/>
            <a:ext cx="0" cy="390300"/>
          </a:xfrm>
          <a:prstGeom prst="straightConnector1">
            <a:avLst/>
          </a:prstGeom>
          <a:noFill/>
          <a:ln cap="flat" cmpd="sng" w="19050">
            <a:solidFill>
              <a:schemeClr val="accent6"/>
            </a:solidFill>
            <a:prstDash val="solid"/>
            <a:round/>
            <a:headEnd len="med" w="med" type="none"/>
            <a:tailEnd len="med" w="med" type="none"/>
          </a:ln>
        </p:spPr>
      </p:cxnSp>
      <p:grpSp>
        <p:nvGrpSpPr>
          <p:cNvPr id="1652" name="Google Shape;1652;p94"/>
          <p:cNvGrpSpPr/>
          <p:nvPr/>
        </p:nvGrpSpPr>
        <p:grpSpPr>
          <a:xfrm>
            <a:off x="7073603" y="0"/>
            <a:ext cx="2070408" cy="1617374"/>
            <a:chOff x="6787102" y="-57263"/>
            <a:chExt cx="2403260" cy="1877393"/>
          </a:xfrm>
        </p:grpSpPr>
        <p:grpSp>
          <p:nvGrpSpPr>
            <p:cNvPr id="1653" name="Google Shape;1653;p94"/>
            <p:cNvGrpSpPr/>
            <p:nvPr/>
          </p:nvGrpSpPr>
          <p:grpSpPr>
            <a:xfrm rot="10800000">
              <a:off x="8286413" y="1320355"/>
              <a:ext cx="903863" cy="499775"/>
              <a:chOff x="532097" y="3249175"/>
              <a:chExt cx="669528" cy="370204"/>
            </a:xfrm>
          </p:grpSpPr>
          <p:sp>
            <p:nvSpPr>
              <p:cNvPr id="1654" name="Google Shape;1654;p94"/>
              <p:cNvSpPr/>
              <p:nvPr/>
            </p:nvSpPr>
            <p:spPr>
              <a:xfrm>
                <a:off x="532097" y="3249179"/>
                <a:ext cx="2994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55" name="Google Shape;1655;p94"/>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656" name="Google Shape;1656;p94"/>
            <p:cNvGrpSpPr/>
            <p:nvPr/>
          </p:nvGrpSpPr>
          <p:grpSpPr>
            <a:xfrm rot="10800000">
              <a:off x="6787103" y="820419"/>
              <a:ext cx="2402289" cy="499772"/>
              <a:chOff x="532752" y="3249175"/>
              <a:chExt cx="1779473" cy="370202"/>
            </a:xfrm>
          </p:grpSpPr>
          <p:sp>
            <p:nvSpPr>
              <p:cNvPr id="1657" name="Google Shape;1657;p94"/>
              <p:cNvSpPr/>
              <p:nvPr/>
            </p:nvSpPr>
            <p:spPr>
              <a:xfrm>
                <a:off x="532752" y="3249177"/>
                <a:ext cx="2988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58" name="Google Shape;1658;p94"/>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59" name="Google Shape;1659;p94"/>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60" name="Google Shape;1660;p94"/>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661" name="Google Shape;1661;p94"/>
            <p:cNvGrpSpPr/>
            <p:nvPr/>
          </p:nvGrpSpPr>
          <p:grpSpPr>
            <a:xfrm rot="10800000">
              <a:off x="7286873" y="320651"/>
              <a:ext cx="1499310" cy="499770"/>
              <a:chOff x="831425" y="3249175"/>
              <a:chExt cx="1110600" cy="370200"/>
            </a:xfrm>
          </p:grpSpPr>
          <p:sp>
            <p:nvSpPr>
              <p:cNvPr id="1662" name="Google Shape;1662;p94"/>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63" name="Google Shape;1663;p94"/>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64" name="Google Shape;1664;p94"/>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665" name="Google Shape;1665;p94"/>
            <p:cNvGrpSpPr/>
            <p:nvPr/>
          </p:nvGrpSpPr>
          <p:grpSpPr>
            <a:xfrm rot="10800000">
              <a:off x="6787102" y="-57263"/>
              <a:ext cx="2403260" cy="377865"/>
              <a:chOff x="532032" y="3249173"/>
              <a:chExt cx="1780193" cy="370202"/>
            </a:xfrm>
          </p:grpSpPr>
          <p:sp>
            <p:nvSpPr>
              <p:cNvPr id="1666" name="Google Shape;1666;p94"/>
              <p:cNvSpPr/>
              <p:nvPr/>
            </p:nvSpPr>
            <p:spPr>
              <a:xfrm>
                <a:off x="532032" y="3249173"/>
                <a:ext cx="2994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67" name="Google Shape;1667;p94"/>
              <p:cNvSpPr/>
              <p:nvPr/>
            </p:nvSpPr>
            <p:spPr>
              <a:xfrm>
                <a:off x="831430" y="3249173"/>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68" name="Google Shape;1668;p94"/>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69" name="Google Shape;1669;p94"/>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70" name="Google Shape;1670;p94"/>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671" name="Google Shape;1671;p94"/>
          <p:cNvSpPr/>
          <p:nvPr/>
        </p:nvSpPr>
        <p:spPr>
          <a:xfrm flipH="1" rot="10800000">
            <a:off x="8088611" y="319800"/>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72" name="Google Shape;1672;p94"/>
          <p:cNvSpPr/>
          <p:nvPr/>
        </p:nvSpPr>
        <p:spPr>
          <a:xfrm flipH="1" rot="10800000">
            <a:off x="8088611" y="592679"/>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73" name="Google Shape;1673;p94"/>
          <p:cNvSpPr/>
          <p:nvPr/>
        </p:nvSpPr>
        <p:spPr>
          <a:xfrm flipH="1" rot="10800000">
            <a:off x="8088611" y="1172250"/>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74" name="Google Shape;1674;p94"/>
          <p:cNvSpPr/>
          <p:nvPr/>
        </p:nvSpPr>
        <p:spPr>
          <a:xfrm flipH="1" rot="10800000">
            <a:off x="8088611" y="869471"/>
            <a:ext cx="1055400" cy="18900"/>
          </a:xfrm>
          <a:prstGeom prst="rect">
            <a:avLst/>
          </a:prstGeom>
          <a:gradFill>
            <a:gsLst>
              <a:gs pos="0">
                <a:schemeClr val="accent2"/>
              </a:gs>
              <a:gs pos="37000">
                <a:schemeClr val="lt2"/>
              </a:gs>
              <a:gs pos="92000">
                <a:schemeClr val="accent1"/>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75" name="Google Shape;1675;p94"/>
          <p:cNvSpPr txBox="1"/>
          <p:nvPr>
            <p:ph idx="6" type="body"/>
          </p:nvPr>
        </p:nvSpPr>
        <p:spPr>
          <a:xfrm>
            <a:off x="104900" y="2676050"/>
            <a:ext cx="1583400" cy="16743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676" name="Google Shape;1676;p94"/>
          <p:cNvSpPr txBox="1"/>
          <p:nvPr>
            <p:ph idx="7" type="body"/>
          </p:nvPr>
        </p:nvSpPr>
        <p:spPr>
          <a:xfrm>
            <a:off x="1932925" y="2676050"/>
            <a:ext cx="1583400" cy="16743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80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800"/>
              </a:spcBef>
              <a:spcAft>
                <a:spcPts val="80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677" name="Google Shape;1677;p94"/>
          <p:cNvSpPr txBox="1"/>
          <p:nvPr>
            <p:ph idx="8" type="body"/>
          </p:nvPr>
        </p:nvSpPr>
        <p:spPr>
          <a:xfrm>
            <a:off x="3761000" y="2676050"/>
            <a:ext cx="1583400" cy="16743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678" name="Google Shape;1678;p94"/>
          <p:cNvSpPr txBox="1"/>
          <p:nvPr>
            <p:ph idx="9" type="body"/>
          </p:nvPr>
        </p:nvSpPr>
        <p:spPr>
          <a:xfrm>
            <a:off x="5607150" y="2676050"/>
            <a:ext cx="1583400" cy="1674300"/>
          </a:xfrm>
          <a:prstGeom prst="rect">
            <a:avLst/>
          </a:prstGeom>
        </p:spPr>
        <p:txBody>
          <a:bodyPr anchorCtr="0" anchor="t" bIns="91425" lIns="91425" spcFirstLastPara="1" rIns="0" wrap="square" tIns="91425">
            <a:normAutofit/>
          </a:bodyPr>
          <a:lstStyle>
            <a:lvl1pPr indent="-292100" lvl="0" marL="457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1pPr>
            <a:lvl2pPr indent="-292100" lvl="1" marL="914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2pPr>
            <a:lvl3pPr indent="-292100" lvl="2" marL="1371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3pPr>
            <a:lvl4pPr indent="-292100" lvl="3" marL="1828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4pPr>
            <a:lvl5pPr indent="-292100" lvl="4" marL="22860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5pPr>
            <a:lvl6pPr indent="-292100" lvl="5" marL="27432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6pPr>
            <a:lvl7pPr indent="-292100" lvl="6" marL="32004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7pPr>
            <a:lvl8pPr indent="-292100" lvl="7" marL="36576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8pPr>
            <a:lvl9pPr indent="-292100" lvl="8" marL="4114800">
              <a:spcBef>
                <a:spcPts val="0"/>
              </a:spcBef>
              <a:spcAft>
                <a:spcPts val="0"/>
              </a:spcAft>
              <a:buClr>
                <a:schemeClr val="dk2"/>
              </a:buClr>
              <a:buSzPts val="1000"/>
              <a:buFont typeface="Sora ExtraLight"/>
              <a:buChar char="■"/>
              <a:defRPr sz="1000">
                <a:solidFill>
                  <a:schemeClr val="dk2"/>
                </a:solidFill>
                <a:latin typeface="Sora ExtraLight"/>
                <a:ea typeface="Sora ExtraLight"/>
                <a:cs typeface="Sora ExtraLight"/>
                <a:sym typeface="Sora ExtraLight"/>
              </a:defRPr>
            </a:lvl9pPr>
          </a:lstStyle>
          <a:p/>
        </p:txBody>
      </p:sp>
      <p:sp>
        <p:nvSpPr>
          <p:cNvPr id="1679" name="Google Shape;1679;p94"/>
          <p:cNvSpPr txBox="1"/>
          <p:nvPr>
            <p:ph idx="13" type="title"/>
          </p:nvPr>
        </p:nvSpPr>
        <p:spPr>
          <a:xfrm>
            <a:off x="239975" y="1597225"/>
            <a:ext cx="640200" cy="482400"/>
          </a:xfrm>
          <a:prstGeom prst="rect">
            <a:avLst/>
          </a:prstGeom>
        </p:spPr>
        <p:txBody>
          <a:bodyPr anchorCtr="0" anchor="t" bIns="91425" lIns="91425" spcFirstLastPara="1" rIns="137150" wrap="square" tIns="91425">
            <a:noAutofit/>
          </a:bodyPr>
          <a:lstStyle>
            <a:lvl1pPr lvl="0" algn="ctr">
              <a:spcBef>
                <a:spcPts val="0"/>
              </a:spcBef>
              <a:spcAft>
                <a:spcPts val="0"/>
              </a:spcAft>
              <a:buClr>
                <a:schemeClr val="dk2"/>
              </a:buClr>
              <a:buSzPts val="1800"/>
              <a:buFont typeface="IBM Plex Sans"/>
              <a:buNone/>
              <a:defRPr sz="1800">
                <a:solidFill>
                  <a:schemeClr val="dk2"/>
                </a:solidFill>
              </a:defRPr>
            </a:lvl1pPr>
            <a:lvl2pPr lvl="1" algn="ctr">
              <a:spcBef>
                <a:spcPts val="0"/>
              </a:spcBef>
              <a:spcAft>
                <a:spcPts val="0"/>
              </a:spcAft>
              <a:buClr>
                <a:schemeClr val="dk2"/>
              </a:buClr>
              <a:buSzPts val="1800"/>
              <a:buFont typeface="IBM Plex Sans"/>
              <a:buNone/>
              <a:defRPr sz="1800">
                <a:solidFill>
                  <a:schemeClr val="dk2"/>
                </a:solidFill>
              </a:defRPr>
            </a:lvl2pPr>
            <a:lvl3pPr lvl="2" algn="ctr">
              <a:spcBef>
                <a:spcPts val="0"/>
              </a:spcBef>
              <a:spcAft>
                <a:spcPts val="0"/>
              </a:spcAft>
              <a:buClr>
                <a:schemeClr val="dk2"/>
              </a:buClr>
              <a:buSzPts val="1800"/>
              <a:buFont typeface="IBM Plex Sans"/>
              <a:buNone/>
              <a:defRPr sz="1800">
                <a:solidFill>
                  <a:schemeClr val="dk2"/>
                </a:solidFill>
              </a:defRPr>
            </a:lvl3pPr>
            <a:lvl4pPr lvl="3" algn="ctr">
              <a:spcBef>
                <a:spcPts val="0"/>
              </a:spcBef>
              <a:spcAft>
                <a:spcPts val="0"/>
              </a:spcAft>
              <a:buClr>
                <a:schemeClr val="dk2"/>
              </a:buClr>
              <a:buSzPts val="1800"/>
              <a:buFont typeface="IBM Plex Sans"/>
              <a:buNone/>
              <a:defRPr sz="1800">
                <a:solidFill>
                  <a:schemeClr val="dk2"/>
                </a:solidFill>
              </a:defRPr>
            </a:lvl4pPr>
            <a:lvl5pPr lvl="4" algn="ctr">
              <a:spcBef>
                <a:spcPts val="0"/>
              </a:spcBef>
              <a:spcAft>
                <a:spcPts val="0"/>
              </a:spcAft>
              <a:buClr>
                <a:schemeClr val="dk2"/>
              </a:buClr>
              <a:buSzPts val="1800"/>
              <a:buFont typeface="IBM Plex Sans"/>
              <a:buNone/>
              <a:defRPr sz="1800">
                <a:solidFill>
                  <a:schemeClr val="dk2"/>
                </a:solidFill>
              </a:defRPr>
            </a:lvl5pPr>
            <a:lvl6pPr lvl="5" algn="ctr">
              <a:spcBef>
                <a:spcPts val="0"/>
              </a:spcBef>
              <a:spcAft>
                <a:spcPts val="0"/>
              </a:spcAft>
              <a:buClr>
                <a:schemeClr val="dk2"/>
              </a:buClr>
              <a:buSzPts val="1800"/>
              <a:buFont typeface="IBM Plex Sans"/>
              <a:buNone/>
              <a:defRPr sz="1800">
                <a:solidFill>
                  <a:schemeClr val="dk2"/>
                </a:solidFill>
              </a:defRPr>
            </a:lvl6pPr>
            <a:lvl7pPr lvl="6" algn="ctr">
              <a:spcBef>
                <a:spcPts val="0"/>
              </a:spcBef>
              <a:spcAft>
                <a:spcPts val="0"/>
              </a:spcAft>
              <a:buClr>
                <a:schemeClr val="dk2"/>
              </a:buClr>
              <a:buSzPts val="1800"/>
              <a:buFont typeface="IBM Plex Sans"/>
              <a:buNone/>
              <a:defRPr sz="1800">
                <a:solidFill>
                  <a:schemeClr val="dk2"/>
                </a:solidFill>
              </a:defRPr>
            </a:lvl7pPr>
            <a:lvl8pPr lvl="7" algn="ctr">
              <a:spcBef>
                <a:spcPts val="0"/>
              </a:spcBef>
              <a:spcAft>
                <a:spcPts val="0"/>
              </a:spcAft>
              <a:buClr>
                <a:schemeClr val="dk2"/>
              </a:buClr>
              <a:buSzPts val="1800"/>
              <a:buFont typeface="IBM Plex Sans"/>
              <a:buNone/>
              <a:defRPr sz="1800">
                <a:solidFill>
                  <a:schemeClr val="dk2"/>
                </a:solidFill>
              </a:defRPr>
            </a:lvl8pPr>
            <a:lvl9pPr lvl="8" algn="ctr">
              <a:spcBef>
                <a:spcPts val="0"/>
              </a:spcBef>
              <a:spcAft>
                <a:spcPts val="0"/>
              </a:spcAft>
              <a:buClr>
                <a:schemeClr val="dk2"/>
              </a:buClr>
              <a:buSzPts val="1800"/>
              <a:buFont typeface="IBM Plex Sans"/>
              <a:buNone/>
              <a:defRPr sz="1800">
                <a:solidFill>
                  <a:schemeClr val="dk2"/>
                </a:solidFill>
              </a:defRPr>
            </a:lvl9pPr>
          </a:lstStyle>
          <a:p/>
        </p:txBody>
      </p:sp>
      <p:sp>
        <p:nvSpPr>
          <p:cNvPr id="1680" name="Google Shape;1680;p94"/>
          <p:cNvSpPr txBox="1"/>
          <p:nvPr>
            <p:ph idx="14" type="title"/>
          </p:nvPr>
        </p:nvSpPr>
        <p:spPr>
          <a:xfrm>
            <a:off x="2009500" y="1597225"/>
            <a:ext cx="640200" cy="482400"/>
          </a:xfrm>
          <a:prstGeom prst="rect">
            <a:avLst/>
          </a:prstGeom>
        </p:spPr>
        <p:txBody>
          <a:bodyPr anchorCtr="0" anchor="t" bIns="91425" lIns="91425" spcFirstLastPara="1" rIns="137150" wrap="square" tIns="91425">
            <a:noAutofit/>
          </a:bodyPr>
          <a:lstStyle>
            <a:lvl1pPr lvl="0" algn="ctr">
              <a:spcBef>
                <a:spcPts val="0"/>
              </a:spcBef>
              <a:spcAft>
                <a:spcPts val="0"/>
              </a:spcAft>
              <a:buClr>
                <a:schemeClr val="dk2"/>
              </a:buClr>
              <a:buSzPts val="1800"/>
              <a:buFont typeface="IBM Plex Sans"/>
              <a:buNone/>
              <a:defRPr sz="1800">
                <a:solidFill>
                  <a:schemeClr val="dk2"/>
                </a:solidFill>
              </a:defRPr>
            </a:lvl1pPr>
            <a:lvl2pPr lvl="1" algn="ctr">
              <a:spcBef>
                <a:spcPts val="0"/>
              </a:spcBef>
              <a:spcAft>
                <a:spcPts val="0"/>
              </a:spcAft>
              <a:buClr>
                <a:schemeClr val="dk2"/>
              </a:buClr>
              <a:buSzPts val="1800"/>
              <a:buFont typeface="IBM Plex Sans"/>
              <a:buNone/>
              <a:defRPr sz="1800">
                <a:solidFill>
                  <a:schemeClr val="dk2"/>
                </a:solidFill>
              </a:defRPr>
            </a:lvl2pPr>
            <a:lvl3pPr lvl="2" algn="ctr">
              <a:spcBef>
                <a:spcPts val="0"/>
              </a:spcBef>
              <a:spcAft>
                <a:spcPts val="0"/>
              </a:spcAft>
              <a:buClr>
                <a:schemeClr val="dk2"/>
              </a:buClr>
              <a:buSzPts val="1800"/>
              <a:buFont typeface="IBM Plex Sans"/>
              <a:buNone/>
              <a:defRPr sz="1800">
                <a:solidFill>
                  <a:schemeClr val="dk2"/>
                </a:solidFill>
              </a:defRPr>
            </a:lvl3pPr>
            <a:lvl4pPr lvl="3" algn="ctr">
              <a:spcBef>
                <a:spcPts val="0"/>
              </a:spcBef>
              <a:spcAft>
                <a:spcPts val="0"/>
              </a:spcAft>
              <a:buClr>
                <a:schemeClr val="dk2"/>
              </a:buClr>
              <a:buSzPts val="1800"/>
              <a:buFont typeface="IBM Plex Sans"/>
              <a:buNone/>
              <a:defRPr sz="1800">
                <a:solidFill>
                  <a:schemeClr val="dk2"/>
                </a:solidFill>
              </a:defRPr>
            </a:lvl4pPr>
            <a:lvl5pPr lvl="4" algn="ctr">
              <a:spcBef>
                <a:spcPts val="0"/>
              </a:spcBef>
              <a:spcAft>
                <a:spcPts val="0"/>
              </a:spcAft>
              <a:buClr>
                <a:schemeClr val="dk2"/>
              </a:buClr>
              <a:buSzPts val="1800"/>
              <a:buFont typeface="IBM Plex Sans"/>
              <a:buNone/>
              <a:defRPr sz="1800">
                <a:solidFill>
                  <a:schemeClr val="dk2"/>
                </a:solidFill>
              </a:defRPr>
            </a:lvl5pPr>
            <a:lvl6pPr lvl="5" algn="ctr">
              <a:spcBef>
                <a:spcPts val="0"/>
              </a:spcBef>
              <a:spcAft>
                <a:spcPts val="0"/>
              </a:spcAft>
              <a:buClr>
                <a:schemeClr val="dk2"/>
              </a:buClr>
              <a:buSzPts val="1800"/>
              <a:buFont typeface="IBM Plex Sans"/>
              <a:buNone/>
              <a:defRPr sz="1800">
                <a:solidFill>
                  <a:schemeClr val="dk2"/>
                </a:solidFill>
              </a:defRPr>
            </a:lvl6pPr>
            <a:lvl7pPr lvl="6" algn="ctr">
              <a:spcBef>
                <a:spcPts val="0"/>
              </a:spcBef>
              <a:spcAft>
                <a:spcPts val="0"/>
              </a:spcAft>
              <a:buClr>
                <a:schemeClr val="dk2"/>
              </a:buClr>
              <a:buSzPts val="1800"/>
              <a:buFont typeface="IBM Plex Sans"/>
              <a:buNone/>
              <a:defRPr sz="1800">
                <a:solidFill>
                  <a:schemeClr val="dk2"/>
                </a:solidFill>
              </a:defRPr>
            </a:lvl7pPr>
            <a:lvl8pPr lvl="7" algn="ctr">
              <a:spcBef>
                <a:spcPts val="0"/>
              </a:spcBef>
              <a:spcAft>
                <a:spcPts val="0"/>
              </a:spcAft>
              <a:buClr>
                <a:schemeClr val="dk2"/>
              </a:buClr>
              <a:buSzPts val="1800"/>
              <a:buFont typeface="IBM Plex Sans"/>
              <a:buNone/>
              <a:defRPr sz="1800">
                <a:solidFill>
                  <a:schemeClr val="dk2"/>
                </a:solidFill>
              </a:defRPr>
            </a:lvl8pPr>
            <a:lvl9pPr lvl="8" algn="ctr">
              <a:spcBef>
                <a:spcPts val="0"/>
              </a:spcBef>
              <a:spcAft>
                <a:spcPts val="0"/>
              </a:spcAft>
              <a:buClr>
                <a:schemeClr val="dk2"/>
              </a:buClr>
              <a:buSzPts val="1800"/>
              <a:buFont typeface="IBM Plex Sans"/>
              <a:buNone/>
              <a:defRPr sz="1800">
                <a:solidFill>
                  <a:schemeClr val="dk2"/>
                </a:solidFill>
              </a:defRPr>
            </a:lvl9pPr>
          </a:lstStyle>
          <a:p/>
        </p:txBody>
      </p:sp>
      <p:sp>
        <p:nvSpPr>
          <p:cNvPr id="1681" name="Google Shape;1681;p94"/>
          <p:cNvSpPr txBox="1"/>
          <p:nvPr>
            <p:ph idx="15" type="title"/>
          </p:nvPr>
        </p:nvSpPr>
        <p:spPr>
          <a:xfrm>
            <a:off x="3895425" y="1597225"/>
            <a:ext cx="640200" cy="482400"/>
          </a:xfrm>
          <a:prstGeom prst="rect">
            <a:avLst/>
          </a:prstGeom>
        </p:spPr>
        <p:txBody>
          <a:bodyPr anchorCtr="0" anchor="t" bIns="91425" lIns="91425" spcFirstLastPara="1" rIns="137150" wrap="square" tIns="91425">
            <a:noAutofit/>
          </a:bodyPr>
          <a:lstStyle>
            <a:lvl1pPr lvl="0" algn="ctr">
              <a:spcBef>
                <a:spcPts val="0"/>
              </a:spcBef>
              <a:spcAft>
                <a:spcPts val="0"/>
              </a:spcAft>
              <a:buClr>
                <a:schemeClr val="dk2"/>
              </a:buClr>
              <a:buSzPts val="1800"/>
              <a:buFont typeface="IBM Plex Sans"/>
              <a:buNone/>
              <a:defRPr sz="1800">
                <a:solidFill>
                  <a:schemeClr val="dk2"/>
                </a:solidFill>
              </a:defRPr>
            </a:lvl1pPr>
            <a:lvl2pPr lvl="1" algn="ctr">
              <a:spcBef>
                <a:spcPts val="0"/>
              </a:spcBef>
              <a:spcAft>
                <a:spcPts val="0"/>
              </a:spcAft>
              <a:buClr>
                <a:schemeClr val="dk2"/>
              </a:buClr>
              <a:buSzPts val="1800"/>
              <a:buFont typeface="IBM Plex Sans"/>
              <a:buNone/>
              <a:defRPr sz="1800">
                <a:solidFill>
                  <a:schemeClr val="dk2"/>
                </a:solidFill>
              </a:defRPr>
            </a:lvl2pPr>
            <a:lvl3pPr lvl="2" algn="ctr">
              <a:spcBef>
                <a:spcPts val="0"/>
              </a:spcBef>
              <a:spcAft>
                <a:spcPts val="0"/>
              </a:spcAft>
              <a:buClr>
                <a:schemeClr val="dk2"/>
              </a:buClr>
              <a:buSzPts val="1800"/>
              <a:buFont typeface="IBM Plex Sans"/>
              <a:buNone/>
              <a:defRPr sz="1800">
                <a:solidFill>
                  <a:schemeClr val="dk2"/>
                </a:solidFill>
              </a:defRPr>
            </a:lvl3pPr>
            <a:lvl4pPr lvl="3" algn="ctr">
              <a:spcBef>
                <a:spcPts val="0"/>
              </a:spcBef>
              <a:spcAft>
                <a:spcPts val="0"/>
              </a:spcAft>
              <a:buClr>
                <a:schemeClr val="dk2"/>
              </a:buClr>
              <a:buSzPts val="1800"/>
              <a:buFont typeface="IBM Plex Sans"/>
              <a:buNone/>
              <a:defRPr sz="1800">
                <a:solidFill>
                  <a:schemeClr val="dk2"/>
                </a:solidFill>
              </a:defRPr>
            </a:lvl4pPr>
            <a:lvl5pPr lvl="4" algn="ctr">
              <a:spcBef>
                <a:spcPts val="0"/>
              </a:spcBef>
              <a:spcAft>
                <a:spcPts val="0"/>
              </a:spcAft>
              <a:buClr>
                <a:schemeClr val="dk2"/>
              </a:buClr>
              <a:buSzPts val="1800"/>
              <a:buFont typeface="IBM Plex Sans"/>
              <a:buNone/>
              <a:defRPr sz="1800">
                <a:solidFill>
                  <a:schemeClr val="dk2"/>
                </a:solidFill>
              </a:defRPr>
            </a:lvl5pPr>
            <a:lvl6pPr lvl="5" algn="ctr">
              <a:spcBef>
                <a:spcPts val="0"/>
              </a:spcBef>
              <a:spcAft>
                <a:spcPts val="0"/>
              </a:spcAft>
              <a:buClr>
                <a:schemeClr val="dk2"/>
              </a:buClr>
              <a:buSzPts val="1800"/>
              <a:buFont typeface="IBM Plex Sans"/>
              <a:buNone/>
              <a:defRPr sz="1800">
                <a:solidFill>
                  <a:schemeClr val="dk2"/>
                </a:solidFill>
              </a:defRPr>
            </a:lvl6pPr>
            <a:lvl7pPr lvl="6" algn="ctr">
              <a:spcBef>
                <a:spcPts val="0"/>
              </a:spcBef>
              <a:spcAft>
                <a:spcPts val="0"/>
              </a:spcAft>
              <a:buClr>
                <a:schemeClr val="dk2"/>
              </a:buClr>
              <a:buSzPts val="1800"/>
              <a:buFont typeface="IBM Plex Sans"/>
              <a:buNone/>
              <a:defRPr sz="1800">
                <a:solidFill>
                  <a:schemeClr val="dk2"/>
                </a:solidFill>
              </a:defRPr>
            </a:lvl7pPr>
            <a:lvl8pPr lvl="7" algn="ctr">
              <a:spcBef>
                <a:spcPts val="0"/>
              </a:spcBef>
              <a:spcAft>
                <a:spcPts val="0"/>
              </a:spcAft>
              <a:buClr>
                <a:schemeClr val="dk2"/>
              </a:buClr>
              <a:buSzPts val="1800"/>
              <a:buFont typeface="IBM Plex Sans"/>
              <a:buNone/>
              <a:defRPr sz="1800">
                <a:solidFill>
                  <a:schemeClr val="dk2"/>
                </a:solidFill>
              </a:defRPr>
            </a:lvl8pPr>
            <a:lvl9pPr lvl="8" algn="ctr">
              <a:spcBef>
                <a:spcPts val="0"/>
              </a:spcBef>
              <a:spcAft>
                <a:spcPts val="0"/>
              </a:spcAft>
              <a:buClr>
                <a:schemeClr val="dk2"/>
              </a:buClr>
              <a:buSzPts val="1800"/>
              <a:buFont typeface="IBM Plex Sans"/>
              <a:buNone/>
              <a:defRPr sz="1800">
                <a:solidFill>
                  <a:schemeClr val="dk2"/>
                </a:solidFill>
              </a:defRPr>
            </a:lvl9pPr>
          </a:lstStyle>
          <a:p/>
        </p:txBody>
      </p:sp>
      <p:sp>
        <p:nvSpPr>
          <p:cNvPr id="1682" name="Google Shape;1682;p94"/>
          <p:cNvSpPr txBox="1"/>
          <p:nvPr>
            <p:ph idx="16" type="title"/>
          </p:nvPr>
        </p:nvSpPr>
        <p:spPr>
          <a:xfrm>
            <a:off x="5704700" y="1597225"/>
            <a:ext cx="640200" cy="482400"/>
          </a:xfrm>
          <a:prstGeom prst="rect">
            <a:avLst/>
          </a:prstGeom>
        </p:spPr>
        <p:txBody>
          <a:bodyPr anchorCtr="0" anchor="t" bIns="91425" lIns="91425" spcFirstLastPara="1" rIns="137150" wrap="square" tIns="91425">
            <a:noAutofit/>
          </a:bodyPr>
          <a:lstStyle>
            <a:lvl1pPr lvl="0" algn="ctr">
              <a:spcBef>
                <a:spcPts val="0"/>
              </a:spcBef>
              <a:spcAft>
                <a:spcPts val="0"/>
              </a:spcAft>
              <a:buClr>
                <a:schemeClr val="dk2"/>
              </a:buClr>
              <a:buSzPts val="1800"/>
              <a:buFont typeface="IBM Plex Sans"/>
              <a:buNone/>
              <a:defRPr sz="1800">
                <a:solidFill>
                  <a:schemeClr val="dk2"/>
                </a:solidFill>
              </a:defRPr>
            </a:lvl1pPr>
            <a:lvl2pPr lvl="1" algn="ctr">
              <a:spcBef>
                <a:spcPts val="0"/>
              </a:spcBef>
              <a:spcAft>
                <a:spcPts val="0"/>
              </a:spcAft>
              <a:buClr>
                <a:schemeClr val="dk2"/>
              </a:buClr>
              <a:buSzPts val="1800"/>
              <a:buFont typeface="IBM Plex Sans"/>
              <a:buNone/>
              <a:defRPr sz="1800">
                <a:solidFill>
                  <a:schemeClr val="dk2"/>
                </a:solidFill>
              </a:defRPr>
            </a:lvl2pPr>
            <a:lvl3pPr lvl="2" algn="ctr">
              <a:spcBef>
                <a:spcPts val="0"/>
              </a:spcBef>
              <a:spcAft>
                <a:spcPts val="0"/>
              </a:spcAft>
              <a:buClr>
                <a:schemeClr val="dk2"/>
              </a:buClr>
              <a:buSzPts val="1800"/>
              <a:buFont typeface="IBM Plex Sans"/>
              <a:buNone/>
              <a:defRPr sz="1800">
                <a:solidFill>
                  <a:schemeClr val="dk2"/>
                </a:solidFill>
              </a:defRPr>
            </a:lvl3pPr>
            <a:lvl4pPr lvl="3" algn="ctr">
              <a:spcBef>
                <a:spcPts val="0"/>
              </a:spcBef>
              <a:spcAft>
                <a:spcPts val="0"/>
              </a:spcAft>
              <a:buClr>
                <a:schemeClr val="dk2"/>
              </a:buClr>
              <a:buSzPts val="1800"/>
              <a:buFont typeface="IBM Plex Sans"/>
              <a:buNone/>
              <a:defRPr sz="1800">
                <a:solidFill>
                  <a:schemeClr val="dk2"/>
                </a:solidFill>
              </a:defRPr>
            </a:lvl4pPr>
            <a:lvl5pPr lvl="4" algn="ctr">
              <a:spcBef>
                <a:spcPts val="0"/>
              </a:spcBef>
              <a:spcAft>
                <a:spcPts val="0"/>
              </a:spcAft>
              <a:buClr>
                <a:schemeClr val="dk2"/>
              </a:buClr>
              <a:buSzPts val="1800"/>
              <a:buFont typeface="IBM Plex Sans"/>
              <a:buNone/>
              <a:defRPr sz="1800">
                <a:solidFill>
                  <a:schemeClr val="dk2"/>
                </a:solidFill>
              </a:defRPr>
            </a:lvl5pPr>
            <a:lvl6pPr lvl="5" algn="ctr">
              <a:spcBef>
                <a:spcPts val="0"/>
              </a:spcBef>
              <a:spcAft>
                <a:spcPts val="0"/>
              </a:spcAft>
              <a:buClr>
                <a:schemeClr val="dk2"/>
              </a:buClr>
              <a:buSzPts val="1800"/>
              <a:buFont typeface="IBM Plex Sans"/>
              <a:buNone/>
              <a:defRPr sz="1800">
                <a:solidFill>
                  <a:schemeClr val="dk2"/>
                </a:solidFill>
              </a:defRPr>
            </a:lvl6pPr>
            <a:lvl7pPr lvl="6" algn="ctr">
              <a:spcBef>
                <a:spcPts val="0"/>
              </a:spcBef>
              <a:spcAft>
                <a:spcPts val="0"/>
              </a:spcAft>
              <a:buClr>
                <a:schemeClr val="dk2"/>
              </a:buClr>
              <a:buSzPts val="1800"/>
              <a:buFont typeface="IBM Plex Sans"/>
              <a:buNone/>
              <a:defRPr sz="1800">
                <a:solidFill>
                  <a:schemeClr val="dk2"/>
                </a:solidFill>
              </a:defRPr>
            </a:lvl7pPr>
            <a:lvl8pPr lvl="7" algn="ctr">
              <a:spcBef>
                <a:spcPts val="0"/>
              </a:spcBef>
              <a:spcAft>
                <a:spcPts val="0"/>
              </a:spcAft>
              <a:buClr>
                <a:schemeClr val="dk2"/>
              </a:buClr>
              <a:buSzPts val="1800"/>
              <a:buFont typeface="IBM Plex Sans"/>
              <a:buNone/>
              <a:defRPr sz="1800">
                <a:solidFill>
                  <a:schemeClr val="dk2"/>
                </a:solidFill>
              </a:defRPr>
            </a:lvl8pPr>
            <a:lvl9pPr lvl="8" algn="ctr">
              <a:spcBef>
                <a:spcPts val="0"/>
              </a:spcBef>
              <a:spcAft>
                <a:spcPts val="0"/>
              </a:spcAft>
              <a:buClr>
                <a:schemeClr val="dk2"/>
              </a:buClr>
              <a:buSzPts val="1800"/>
              <a:buFont typeface="IBM Plex Sans"/>
              <a:buNone/>
              <a:defRPr sz="1800">
                <a:solidFill>
                  <a:schemeClr val="dk2"/>
                </a:solidFill>
              </a:defRPr>
            </a:lvl9pPr>
          </a:lstStyle>
          <a:p/>
        </p:txBody>
      </p:sp>
      <p:sp>
        <p:nvSpPr>
          <p:cNvPr id="1683" name="Google Shape;1683;p94"/>
          <p:cNvSpPr txBox="1"/>
          <p:nvPr>
            <p:ph idx="17" type="title"/>
          </p:nvPr>
        </p:nvSpPr>
        <p:spPr>
          <a:xfrm>
            <a:off x="38100" y="319650"/>
            <a:ext cx="1827900" cy="520200"/>
          </a:xfrm>
          <a:prstGeom prst="rect">
            <a:avLst/>
          </a:prstGeom>
        </p:spPr>
        <p:txBody>
          <a:bodyPr anchorCtr="0" anchor="t" bIns="91425" lIns="182875" spcFirstLastPara="1" rIns="91425" wrap="square" tIns="91425">
            <a:noAutofit/>
          </a:bodyPr>
          <a:lstStyle>
            <a:lvl1pPr lvl="0">
              <a:spcBef>
                <a:spcPts val="0"/>
              </a:spcBef>
              <a:spcAft>
                <a:spcPts val="0"/>
              </a:spcAft>
              <a:buNone/>
              <a:defRPr sz="1600">
                <a:solidFill>
                  <a:schemeClr val="accent6"/>
                </a:solidFill>
                <a:latin typeface="IBM Plex Sans Medium"/>
                <a:ea typeface="IBM Plex Sans Medium"/>
                <a:cs typeface="IBM Plex Sans Medium"/>
                <a:sym typeface="IBM Plex Sans Medium"/>
              </a:defRPr>
            </a:lvl1pPr>
            <a:lvl2pPr lvl="1">
              <a:lnSpc>
                <a:spcPct val="115000"/>
              </a:lnSpc>
              <a:spcBef>
                <a:spcPts val="0"/>
              </a:spcBef>
              <a:spcAft>
                <a:spcPts val="0"/>
              </a:spcAft>
              <a:buNone/>
              <a:defRPr sz="1800">
                <a:solidFill>
                  <a:schemeClr val="accent6"/>
                </a:solidFill>
              </a:defRPr>
            </a:lvl2pPr>
            <a:lvl3pPr lvl="2">
              <a:lnSpc>
                <a:spcPct val="115000"/>
              </a:lnSpc>
              <a:spcBef>
                <a:spcPts val="0"/>
              </a:spcBef>
              <a:spcAft>
                <a:spcPts val="0"/>
              </a:spcAft>
              <a:buNone/>
              <a:defRPr sz="1800">
                <a:solidFill>
                  <a:schemeClr val="accent6"/>
                </a:solidFill>
              </a:defRPr>
            </a:lvl3pPr>
            <a:lvl4pPr lvl="3">
              <a:lnSpc>
                <a:spcPct val="115000"/>
              </a:lnSpc>
              <a:spcBef>
                <a:spcPts val="0"/>
              </a:spcBef>
              <a:spcAft>
                <a:spcPts val="0"/>
              </a:spcAft>
              <a:buNone/>
              <a:defRPr sz="1800">
                <a:solidFill>
                  <a:schemeClr val="accent6"/>
                </a:solidFill>
              </a:defRPr>
            </a:lvl4pPr>
            <a:lvl5pPr lvl="4">
              <a:lnSpc>
                <a:spcPct val="115000"/>
              </a:lnSpc>
              <a:spcBef>
                <a:spcPts val="0"/>
              </a:spcBef>
              <a:spcAft>
                <a:spcPts val="0"/>
              </a:spcAft>
              <a:buNone/>
              <a:defRPr sz="1800">
                <a:solidFill>
                  <a:schemeClr val="accent6"/>
                </a:solidFill>
              </a:defRPr>
            </a:lvl5pPr>
            <a:lvl6pPr lvl="5">
              <a:lnSpc>
                <a:spcPct val="115000"/>
              </a:lnSpc>
              <a:spcBef>
                <a:spcPts val="0"/>
              </a:spcBef>
              <a:spcAft>
                <a:spcPts val="0"/>
              </a:spcAft>
              <a:buNone/>
              <a:defRPr sz="1800">
                <a:solidFill>
                  <a:schemeClr val="accent6"/>
                </a:solidFill>
              </a:defRPr>
            </a:lvl6pPr>
            <a:lvl7pPr lvl="6">
              <a:lnSpc>
                <a:spcPct val="115000"/>
              </a:lnSpc>
              <a:spcBef>
                <a:spcPts val="0"/>
              </a:spcBef>
              <a:spcAft>
                <a:spcPts val="0"/>
              </a:spcAft>
              <a:buNone/>
              <a:defRPr sz="1800">
                <a:solidFill>
                  <a:schemeClr val="accent6"/>
                </a:solidFill>
              </a:defRPr>
            </a:lvl7pPr>
            <a:lvl8pPr lvl="7">
              <a:lnSpc>
                <a:spcPct val="115000"/>
              </a:lnSpc>
              <a:spcBef>
                <a:spcPts val="0"/>
              </a:spcBef>
              <a:spcAft>
                <a:spcPts val="0"/>
              </a:spcAft>
              <a:buNone/>
              <a:defRPr sz="1800">
                <a:solidFill>
                  <a:schemeClr val="accent6"/>
                </a:solidFill>
              </a:defRPr>
            </a:lvl8pPr>
            <a:lvl9pPr lvl="8">
              <a:lnSpc>
                <a:spcPct val="115000"/>
              </a:lnSpc>
              <a:spcBef>
                <a:spcPts val="0"/>
              </a:spcBef>
              <a:spcAft>
                <a:spcPts val="0"/>
              </a:spcAft>
              <a:buNone/>
              <a:defRPr sz="1800">
                <a:solidFill>
                  <a:schemeClr val="accent6"/>
                </a:solidFill>
              </a:defRPr>
            </a:lvl9pPr>
          </a:lstStyle>
          <a:p/>
        </p:txBody>
      </p:sp>
      <p:sp>
        <p:nvSpPr>
          <p:cNvPr id="1684" name="Google Shape;1684;p94"/>
          <p:cNvSpPr txBox="1"/>
          <p:nvPr>
            <p:ph idx="18" type="title"/>
          </p:nvPr>
        </p:nvSpPr>
        <p:spPr>
          <a:xfrm>
            <a:off x="228600" y="4774929"/>
            <a:ext cx="1939200" cy="189300"/>
          </a:xfrm>
          <a:prstGeom prst="rect">
            <a:avLst/>
          </a:prstGeom>
        </p:spPr>
        <p:txBody>
          <a:bodyPr anchorCtr="0" anchor="t"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extLst>
    <p:ext uri="{DCECCB84-F9BA-43D5-87BE-67443E8EF086}">
      <p15:sldGuideLst>
        <p15:guide id="1" pos="4611">
          <p15:clr>
            <a:srgbClr val="E46962"/>
          </p15:clr>
        </p15:guide>
        <p15:guide id="2" pos="3431">
          <p15:clr>
            <a:srgbClr val="E46962"/>
          </p15:clr>
        </p15:guide>
        <p15:guide id="3" pos="2262">
          <p15:clr>
            <a:srgbClr val="E46962"/>
          </p15:clr>
        </p15:guide>
        <p15:guide id="4" pos="1173">
          <p15:clr>
            <a:srgbClr val="E46962"/>
          </p15:clr>
        </p15:guide>
        <p15:guide id="5" pos="1408">
          <p15:clr>
            <a:srgbClr val="E46962"/>
          </p15:clr>
        </p15:guide>
        <p15:guide id="6" pos="1175">
          <p15:clr>
            <a:srgbClr val="E46962"/>
          </p15:clr>
        </p15:guide>
      </p15:sldGuideLst>
    </p:ext>
  </p:extLst>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s with caption">
  <p:cSld name="BLANK_1_1_1_1_1_1_1_1_1_1_1_1_1_1_1_1_1_1_2">
    <p:bg>
      <p:bgPr>
        <a:solidFill>
          <a:schemeClr val="lt1"/>
        </a:solidFill>
      </p:bgPr>
    </p:bg>
    <p:spTree>
      <p:nvGrpSpPr>
        <p:cNvPr id="1685" name="Shape 1685"/>
        <p:cNvGrpSpPr/>
        <p:nvPr/>
      </p:nvGrpSpPr>
      <p:grpSpPr>
        <a:xfrm>
          <a:off x="0" y="0"/>
          <a:ext cx="0" cy="0"/>
          <a:chOff x="0" y="0"/>
          <a:chExt cx="0" cy="0"/>
        </a:xfrm>
      </p:grpSpPr>
      <p:sp>
        <p:nvSpPr>
          <p:cNvPr id="1686" name="Google Shape;1686;p95"/>
          <p:cNvSpPr txBox="1"/>
          <p:nvPr>
            <p:ph type="title"/>
          </p:nvPr>
        </p:nvSpPr>
        <p:spPr>
          <a:xfrm>
            <a:off x="38100" y="397750"/>
            <a:ext cx="1948200" cy="189300"/>
          </a:xfrm>
          <a:prstGeom prst="rect">
            <a:avLst/>
          </a:prstGeom>
        </p:spPr>
        <p:txBody>
          <a:bodyPr anchorCtr="0" anchor="t" bIns="91425" lIns="182875" spcFirstLastPara="1" rIns="91425" wrap="square" tIns="91425">
            <a:noAutofit/>
          </a:bodyPr>
          <a:lstStyle>
            <a:lvl1pPr lvl="0">
              <a:lnSpc>
                <a:spcPct val="70000"/>
              </a:lnSpc>
              <a:spcBef>
                <a:spcPts val="0"/>
              </a:spcBef>
              <a:spcAft>
                <a:spcPts val="0"/>
              </a:spcAft>
              <a:buNone/>
              <a:defRPr sz="1200">
                <a:solidFill>
                  <a:schemeClr val="dk2"/>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grpSp>
        <p:nvGrpSpPr>
          <p:cNvPr id="1687" name="Google Shape;1687;p95"/>
          <p:cNvGrpSpPr/>
          <p:nvPr/>
        </p:nvGrpSpPr>
        <p:grpSpPr>
          <a:xfrm rot="10800000">
            <a:off x="5657179" y="-1"/>
            <a:ext cx="3486840" cy="2906092"/>
            <a:chOff x="312900" y="2793625"/>
            <a:chExt cx="2221200" cy="1851250"/>
          </a:xfrm>
        </p:grpSpPr>
        <p:grpSp>
          <p:nvGrpSpPr>
            <p:cNvPr id="1688" name="Google Shape;1688;p95"/>
            <p:cNvGrpSpPr/>
            <p:nvPr/>
          </p:nvGrpSpPr>
          <p:grpSpPr>
            <a:xfrm>
              <a:off x="312900" y="2793625"/>
              <a:ext cx="1851000" cy="1851250"/>
              <a:chOff x="461225" y="3249175"/>
              <a:chExt cx="1851000" cy="1851250"/>
            </a:xfrm>
          </p:grpSpPr>
          <p:grpSp>
            <p:nvGrpSpPr>
              <p:cNvPr id="1689" name="Google Shape;1689;p95"/>
              <p:cNvGrpSpPr/>
              <p:nvPr/>
            </p:nvGrpSpPr>
            <p:grpSpPr>
              <a:xfrm>
                <a:off x="461225" y="3249175"/>
                <a:ext cx="1851000" cy="370200"/>
                <a:chOff x="461225" y="3249175"/>
                <a:chExt cx="1851000" cy="370200"/>
              </a:xfrm>
            </p:grpSpPr>
            <p:sp>
              <p:nvSpPr>
                <p:cNvPr id="1690" name="Google Shape;1690;p95"/>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91" name="Google Shape;1691;p95"/>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92" name="Google Shape;1692;p95"/>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93" name="Google Shape;1693;p95"/>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694" name="Google Shape;1694;p95"/>
              <p:cNvGrpSpPr/>
              <p:nvPr/>
            </p:nvGrpSpPr>
            <p:grpSpPr>
              <a:xfrm>
                <a:off x="461225" y="3619500"/>
                <a:ext cx="1851000" cy="370200"/>
                <a:chOff x="461225" y="3249175"/>
                <a:chExt cx="1851000" cy="370200"/>
              </a:xfrm>
            </p:grpSpPr>
            <p:sp>
              <p:nvSpPr>
                <p:cNvPr id="1695" name="Google Shape;1695;p95"/>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96" name="Google Shape;1696;p95"/>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97" name="Google Shape;1697;p95"/>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98" name="Google Shape;1698;p95"/>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699" name="Google Shape;1699;p95"/>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700" name="Google Shape;1700;p95"/>
              <p:cNvGrpSpPr/>
              <p:nvPr/>
            </p:nvGrpSpPr>
            <p:grpSpPr>
              <a:xfrm>
                <a:off x="461225" y="3989700"/>
                <a:ext cx="1480800" cy="1110725"/>
                <a:chOff x="461225" y="3249175"/>
                <a:chExt cx="1480800" cy="1110725"/>
              </a:xfrm>
            </p:grpSpPr>
            <p:sp>
              <p:nvSpPr>
                <p:cNvPr id="1701" name="Google Shape;1701;p95"/>
                <p:cNvSpPr/>
                <p:nvPr/>
              </p:nvSpPr>
              <p:spPr>
                <a:xfrm>
                  <a:off x="4612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702" name="Google Shape;1702;p95"/>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703" name="Google Shape;1703;p95"/>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704" name="Google Shape;1704;p95"/>
                <p:cNvSpPr/>
                <p:nvPr/>
              </p:nvSpPr>
              <p:spPr>
                <a:xfrm>
                  <a:off x="1201625" y="3989700"/>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nvGrpSpPr>
              <p:cNvPr id="1705" name="Google Shape;1705;p95"/>
              <p:cNvGrpSpPr/>
              <p:nvPr/>
            </p:nvGrpSpPr>
            <p:grpSpPr>
              <a:xfrm>
                <a:off x="831425" y="4360025"/>
                <a:ext cx="1480800" cy="370200"/>
                <a:chOff x="831425" y="3249175"/>
                <a:chExt cx="1480800" cy="370200"/>
              </a:xfrm>
            </p:grpSpPr>
            <p:sp>
              <p:nvSpPr>
                <p:cNvPr id="1706" name="Google Shape;1706;p95"/>
                <p:cNvSpPr/>
                <p:nvPr/>
              </p:nvSpPr>
              <p:spPr>
                <a:xfrm>
                  <a:off x="8314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707" name="Google Shape;1707;p95"/>
                <p:cNvSpPr/>
                <p:nvPr/>
              </p:nvSpPr>
              <p:spPr>
                <a:xfrm>
                  <a:off x="12016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708" name="Google Shape;1708;p95"/>
                <p:cNvSpPr/>
                <p:nvPr/>
              </p:nvSpPr>
              <p:spPr>
                <a:xfrm>
                  <a:off x="15718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1709" name="Google Shape;1709;p95"/>
                <p:cNvSpPr/>
                <p:nvPr/>
              </p:nvSpPr>
              <p:spPr>
                <a:xfrm>
                  <a:off x="1942025" y="324917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grpSp>
        <p:sp>
          <p:nvSpPr>
            <p:cNvPr id="1710" name="Google Shape;1710;p95"/>
            <p:cNvSpPr/>
            <p:nvPr/>
          </p:nvSpPr>
          <p:spPr>
            <a:xfrm>
              <a:off x="2163900" y="2793625"/>
              <a:ext cx="370200" cy="3702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grpSp>
      <p:sp>
        <p:nvSpPr>
          <p:cNvPr id="1711" name="Google Shape;1711;p95"/>
          <p:cNvSpPr/>
          <p:nvPr>
            <p:ph idx="2" type="pic"/>
          </p:nvPr>
        </p:nvSpPr>
        <p:spPr>
          <a:xfrm>
            <a:off x="1200750" y="984738"/>
            <a:ext cx="1649400" cy="1649400"/>
          </a:xfrm>
          <a:prstGeom prst="ellipse">
            <a:avLst/>
          </a:prstGeom>
          <a:noFill/>
          <a:ln>
            <a:noFill/>
          </a:ln>
        </p:spPr>
      </p:sp>
      <p:sp>
        <p:nvSpPr>
          <p:cNvPr id="1712" name="Google Shape;1712;p95"/>
          <p:cNvSpPr/>
          <p:nvPr>
            <p:ph idx="3" type="pic"/>
          </p:nvPr>
        </p:nvSpPr>
        <p:spPr>
          <a:xfrm>
            <a:off x="3747300" y="921988"/>
            <a:ext cx="1649400" cy="1649400"/>
          </a:xfrm>
          <a:prstGeom prst="ellipse">
            <a:avLst/>
          </a:prstGeom>
          <a:noFill/>
          <a:ln>
            <a:noFill/>
          </a:ln>
        </p:spPr>
      </p:sp>
      <p:sp>
        <p:nvSpPr>
          <p:cNvPr id="1713" name="Google Shape;1713;p95"/>
          <p:cNvSpPr/>
          <p:nvPr>
            <p:ph idx="4" type="pic"/>
          </p:nvPr>
        </p:nvSpPr>
        <p:spPr>
          <a:xfrm>
            <a:off x="6080650" y="941438"/>
            <a:ext cx="1649400" cy="1649400"/>
          </a:xfrm>
          <a:prstGeom prst="ellipse">
            <a:avLst/>
          </a:prstGeom>
          <a:noFill/>
          <a:ln>
            <a:noFill/>
          </a:ln>
        </p:spPr>
      </p:sp>
      <p:sp>
        <p:nvSpPr>
          <p:cNvPr id="1714" name="Google Shape;1714;p95"/>
          <p:cNvSpPr txBox="1"/>
          <p:nvPr>
            <p:ph idx="1" type="subTitle"/>
          </p:nvPr>
        </p:nvSpPr>
        <p:spPr>
          <a:xfrm>
            <a:off x="947750" y="3353900"/>
            <a:ext cx="2086800" cy="13476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715" name="Google Shape;1715;p95"/>
          <p:cNvSpPr txBox="1"/>
          <p:nvPr>
            <p:ph idx="5" type="title"/>
          </p:nvPr>
        </p:nvSpPr>
        <p:spPr>
          <a:xfrm>
            <a:off x="1111850" y="3061625"/>
            <a:ext cx="1758600" cy="2733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716" name="Google Shape;1716;p95"/>
          <p:cNvSpPr txBox="1"/>
          <p:nvPr>
            <p:ph idx="6" type="subTitle"/>
          </p:nvPr>
        </p:nvSpPr>
        <p:spPr>
          <a:xfrm>
            <a:off x="3528600" y="3353900"/>
            <a:ext cx="2086800" cy="13476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717" name="Google Shape;1717;p95"/>
          <p:cNvSpPr txBox="1"/>
          <p:nvPr>
            <p:ph idx="7" type="title"/>
          </p:nvPr>
        </p:nvSpPr>
        <p:spPr>
          <a:xfrm>
            <a:off x="3692700" y="3061625"/>
            <a:ext cx="1758600" cy="2733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718" name="Google Shape;1718;p95"/>
          <p:cNvSpPr txBox="1"/>
          <p:nvPr>
            <p:ph idx="8" type="subTitle"/>
          </p:nvPr>
        </p:nvSpPr>
        <p:spPr>
          <a:xfrm>
            <a:off x="5861950" y="3353900"/>
            <a:ext cx="2086800" cy="13476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None/>
              <a:defRPr sz="1000">
                <a:solidFill>
                  <a:schemeClr val="dk2"/>
                </a:solidFill>
                <a:latin typeface="Sora ExtraLight"/>
                <a:ea typeface="Sora ExtraLight"/>
                <a:cs typeface="Sora ExtraLight"/>
                <a:sym typeface="Sora ExtraLight"/>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719" name="Google Shape;1719;p95"/>
          <p:cNvSpPr txBox="1"/>
          <p:nvPr>
            <p:ph idx="9" type="title"/>
          </p:nvPr>
        </p:nvSpPr>
        <p:spPr>
          <a:xfrm>
            <a:off x="6026050" y="3061625"/>
            <a:ext cx="1758600" cy="2733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None/>
              <a:defRPr sz="1200">
                <a:solidFill>
                  <a:schemeClr val="dk2"/>
                </a:solidFill>
                <a:latin typeface="IBM Plex Sans Medium"/>
                <a:ea typeface="IBM Plex Sans Medium"/>
                <a:cs typeface="IBM Plex Sans Medium"/>
                <a:sym typeface="IBM Plex Sans Medium"/>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720" name="Google Shape;1720;p95"/>
          <p:cNvSpPr txBox="1"/>
          <p:nvPr>
            <p:ph idx="13" type="title"/>
          </p:nvPr>
        </p:nvSpPr>
        <p:spPr>
          <a:xfrm>
            <a:off x="38100" y="93150"/>
            <a:ext cx="1583400" cy="189300"/>
          </a:xfrm>
          <a:prstGeom prst="rect">
            <a:avLst/>
          </a:prstGeom>
        </p:spPr>
        <p:txBody>
          <a:bodyPr anchorCtr="0" anchor="t" bIns="91425" lIns="182875" spcFirstLastPara="1" rIns="91425" wrap="square" tIns="91425">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a:ea typeface="Sora"/>
                <a:cs typeface="Sora"/>
                <a:sym typeface="Sora"/>
              </a:defRPr>
            </a:lvl2pPr>
            <a:lvl3pPr lvl="2">
              <a:spcBef>
                <a:spcPts val="0"/>
              </a:spcBef>
              <a:spcAft>
                <a:spcPts val="0"/>
              </a:spcAft>
              <a:buClr>
                <a:schemeClr val="dk2"/>
              </a:buClr>
              <a:buSzPts val="900"/>
              <a:buFont typeface="Sora"/>
              <a:buNone/>
              <a:defRPr sz="900">
                <a:solidFill>
                  <a:schemeClr val="dk2"/>
                </a:solidFill>
                <a:latin typeface="Sora"/>
                <a:ea typeface="Sora"/>
                <a:cs typeface="Sora"/>
                <a:sym typeface="Sora"/>
              </a:defRPr>
            </a:lvl3pPr>
            <a:lvl4pPr lvl="3">
              <a:spcBef>
                <a:spcPts val="0"/>
              </a:spcBef>
              <a:spcAft>
                <a:spcPts val="0"/>
              </a:spcAft>
              <a:buClr>
                <a:schemeClr val="dk2"/>
              </a:buClr>
              <a:buSzPts val="900"/>
              <a:buFont typeface="Sora"/>
              <a:buNone/>
              <a:defRPr sz="900">
                <a:solidFill>
                  <a:schemeClr val="dk2"/>
                </a:solidFill>
                <a:latin typeface="Sora"/>
                <a:ea typeface="Sora"/>
                <a:cs typeface="Sora"/>
                <a:sym typeface="Sora"/>
              </a:defRPr>
            </a:lvl4pPr>
            <a:lvl5pPr lvl="4">
              <a:spcBef>
                <a:spcPts val="0"/>
              </a:spcBef>
              <a:spcAft>
                <a:spcPts val="0"/>
              </a:spcAft>
              <a:buClr>
                <a:schemeClr val="dk2"/>
              </a:buClr>
              <a:buSzPts val="900"/>
              <a:buFont typeface="Sora"/>
              <a:buNone/>
              <a:defRPr sz="900">
                <a:solidFill>
                  <a:schemeClr val="dk2"/>
                </a:solidFill>
                <a:latin typeface="Sora"/>
                <a:ea typeface="Sora"/>
                <a:cs typeface="Sora"/>
                <a:sym typeface="Sora"/>
              </a:defRPr>
            </a:lvl5pPr>
            <a:lvl6pPr lvl="5">
              <a:spcBef>
                <a:spcPts val="0"/>
              </a:spcBef>
              <a:spcAft>
                <a:spcPts val="0"/>
              </a:spcAft>
              <a:buClr>
                <a:schemeClr val="dk2"/>
              </a:buClr>
              <a:buSzPts val="900"/>
              <a:buFont typeface="Sora"/>
              <a:buNone/>
              <a:defRPr sz="900">
                <a:solidFill>
                  <a:schemeClr val="dk2"/>
                </a:solidFill>
                <a:latin typeface="Sora"/>
                <a:ea typeface="Sora"/>
                <a:cs typeface="Sora"/>
                <a:sym typeface="Sora"/>
              </a:defRPr>
            </a:lvl6pPr>
            <a:lvl7pPr lvl="6">
              <a:spcBef>
                <a:spcPts val="0"/>
              </a:spcBef>
              <a:spcAft>
                <a:spcPts val="0"/>
              </a:spcAft>
              <a:buClr>
                <a:schemeClr val="dk2"/>
              </a:buClr>
              <a:buSzPts val="900"/>
              <a:buFont typeface="Sora"/>
              <a:buNone/>
              <a:defRPr sz="900">
                <a:solidFill>
                  <a:schemeClr val="dk2"/>
                </a:solidFill>
                <a:latin typeface="Sora"/>
                <a:ea typeface="Sora"/>
                <a:cs typeface="Sora"/>
                <a:sym typeface="Sora"/>
              </a:defRPr>
            </a:lvl7pPr>
            <a:lvl8pPr lvl="7">
              <a:spcBef>
                <a:spcPts val="0"/>
              </a:spcBef>
              <a:spcAft>
                <a:spcPts val="0"/>
              </a:spcAft>
              <a:buClr>
                <a:schemeClr val="dk2"/>
              </a:buClr>
              <a:buSzPts val="900"/>
              <a:buFont typeface="Sora"/>
              <a:buNone/>
              <a:defRPr sz="900">
                <a:solidFill>
                  <a:schemeClr val="dk2"/>
                </a:solidFill>
                <a:latin typeface="Sora"/>
                <a:ea typeface="Sora"/>
                <a:cs typeface="Sora"/>
                <a:sym typeface="Sora"/>
              </a:defRPr>
            </a:lvl8pPr>
            <a:lvl9pPr lvl="8">
              <a:spcBef>
                <a:spcPts val="0"/>
              </a:spcBef>
              <a:spcAft>
                <a:spcPts val="0"/>
              </a:spcAft>
              <a:buClr>
                <a:schemeClr val="dk2"/>
              </a:buClr>
              <a:buSzPts val="900"/>
              <a:buFont typeface="Sora"/>
              <a:buNone/>
              <a:defRPr sz="900">
                <a:solidFill>
                  <a:schemeClr val="dk2"/>
                </a:solidFill>
                <a:latin typeface="Sora"/>
                <a:ea typeface="Sora"/>
                <a:cs typeface="Sora"/>
                <a:sym typeface="Sora"/>
              </a:defRPr>
            </a:lvl9pPr>
          </a:lstStyle>
          <a:p/>
        </p:txBody>
      </p:sp>
      <p:sp>
        <p:nvSpPr>
          <p:cNvPr id="1721" name="Google Shape;1721;p95"/>
          <p:cNvSpPr txBox="1"/>
          <p:nvPr>
            <p:ph idx="14" type="title"/>
          </p:nvPr>
        </p:nvSpPr>
        <p:spPr>
          <a:xfrm>
            <a:off x="228600" y="4774929"/>
            <a:ext cx="1939200" cy="189300"/>
          </a:xfrm>
          <a:prstGeom prst="rect">
            <a:avLst/>
          </a:prstGeom>
        </p:spPr>
        <p:txBody>
          <a:bodyPr anchorCtr="0" anchor="ctr" bIns="0" lIns="0" spcFirstLastPara="1" rIns="0" wrap="square" tIns="0">
            <a:noAutofit/>
          </a:bodyPr>
          <a:lstStyle>
            <a:lvl1pPr lvl="0">
              <a:spcBef>
                <a:spcPts val="0"/>
              </a:spcBef>
              <a:spcAft>
                <a:spcPts val="0"/>
              </a:spcAft>
              <a:buNone/>
              <a:defRPr sz="900">
                <a:solidFill>
                  <a:schemeClr val="dk2"/>
                </a:solidFill>
                <a:latin typeface="Sora"/>
                <a:ea typeface="Sora"/>
                <a:cs typeface="Sora"/>
                <a:sym typeface="Sora"/>
              </a:defRPr>
            </a:lvl1pPr>
            <a:lvl2pPr lvl="1">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2pPr>
            <a:lvl3pPr lvl="2">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3pPr>
            <a:lvl4pPr lvl="3">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4pPr>
            <a:lvl5pPr lvl="4">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5pPr>
            <a:lvl6pPr lvl="5">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6pPr>
            <a:lvl7pPr lvl="6">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7pPr>
            <a:lvl8pPr lvl="7">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8pPr>
            <a:lvl9pPr lvl="8">
              <a:spcBef>
                <a:spcPts val="0"/>
              </a:spcBef>
              <a:spcAft>
                <a:spcPts val="0"/>
              </a:spcAft>
              <a:buClr>
                <a:schemeClr val="dk2"/>
              </a:buClr>
              <a:buSzPts val="900"/>
              <a:buFont typeface="Sora"/>
              <a:buNone/>
              <a:defRPr sz="900">
                <a:solidFill>
                  <a:schemeClr val="dk2"/>
                </a:solidFill>
                <a:latin typeface="Sora SemiBold"/>
                <a:ea typeface="Sora SemiBold"/>
                <a:cs typeface="Sora SemiBold"/>
                <a:sym typeface="Sora SemiBold"/>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22" name="Shape 1722"/>
        <p:cNvGrpSpPr/>
        <p:nvPr/>
      </p:nvGrpSpPr>
      <p:grpSpPr>
        <a:xfrm>
          <a:off x="0" y="0"/>
          <a:ext cx="0" cy="0"/>
          <a:chOff x="0" y="0"/>
          <a:chExt cx="0" cy="0"/>
        </a:xfrm>
      </p:grpSpPr>
      <p:sp>
        <p:nvSpPr>
          <p:cNvPr id="1723" name="Google Shape;1723;p9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724" name="Google Shape;1724;p9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725" name="Shape 1725"/>
        <p:cNvGrpSpPr/>
        <p:nvPr/>
      </p:nvGrpSpPr>
      <p:grpSpPr>
        <a:xfrm>
          <a:off x="0" y="0"/>
          <a:ext cx="0" cy="0"/>
          <a:chOff x="0" y="0"/>
          <a:chExt cx="0" cy="0"/>
        </a:xfrm>
      </p:grpSpPr>
      <p:sp>
        <p:nvSpPr>
          <p:cNvPr id="1726" name="Google Shape;1726;p9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1727" name="Shape 1727"/>
        <p:cNvGrpSpPr/>
        <p:nvPr/>
      </p:nvGrpSpPr>
      <p:grpSpPr>
        <a:xfrm>
          <a:off x="0" y="0"/>
          <a:ext cx="0" cy="0"/>
          <a:chOff x="0" y="0"/>
          <a:chExt cx="0" cy="0"/>
        </a:xfrm>
      </p:grpSpPr>
      <p:sp>
        <p:nvSpPr>
          <p:cNvPr id="1728" name="Google Shape;1728;p9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729" name="Google Shape;1729;p9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1730" name="Shape 1730"/>
        <p:cNvGrpSpPr/>
        <p:nvPr/>
      </p:nvGrpSpPr>
      <p:grpSpPr>
        <a:xfrm>
          <a:off x="0" y="0"/>
          <a:ext cx="0" cy="0"/>
          <a:chOff x="0" y="0"/>
          <a:chExt cx="0" cy="0"/>
        </a:xfrm>
      </p:grpSpPr>
      <p:sp>
        <p:nvSpPr>
          <p:cNvPr id="1731" name="Google Shape;1731;p9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732" name="Google Shape;1732;p9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733" name="Google Shape;1733;p99"/>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734" name="Shape 1734"/>
        <p:cNvGrpSpPr/>
        <p:nvPr/>
      </p:nvGrpSpPr>
      <p:grpSpPr>
        <a:xfrm>
          <a:off x="0" y="0"/>
          <a:ext cx="0" cy="0"/>
          <a:chOff x="0" y="0"/>
          <a:chExt cx="0" cy="0"/>
        </a:xfrm>
      </p:grpSpPr>
      <p:sp>
        <p:nvSpPr>
          <p:cNvPr id="1735" name="Google Shape;1735;p10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736" name="Shape 1736"/>
        <p:cNvGrpSpPr/>
        <p:nvPr/>
      </p:nvGrpSpPr>
      <p:grpSpPr>
        <a:xfrm>
          <a:off x="0" y="0"/>
          <a:ext cx="0" cy="0"/>
          <a:chOff x="0" y="0"/>
          <a:chExt cx="0" cy="0"/>
        </a:xfrm>
      </p:grpSpPr>
      <p:sp>
        <p:nvSpPr>
          <p:cNvPr id="1737" name="Google Shape;1737;p10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738" name="Google Shape;1738;p10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739" name="Shape 1739"/>
        <p:cNvGrpSpPr/>
        <p:nvPr/>
      </p:nvGrpSpPr>
      <p:grpSpPr>
        <a:xfrm>
          <a:off x="0" y="0"/>
          <a:ext cx="0" cy="0"/>
          <a:chOff x="0" y="0"/>
          <a:chExt cx="0" cy="0"/>
        </a:xfrm>
      </p:grpSpPr>
      <p:sp>
        <p:nvSpPr>
          <p:cNvPr id="1740" name="Google Shape;1740;p10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44" Type="http://schemas.openxmlformats.org/officeDocument/2006/relationships/slideLayout" Target="../slideLayouts/slideLayout55.xml"/><Relationship Id="rId43" Type="http://schemas.openxmlformats.org/officeDocument/2006/relationships/slideLayout" Target="../slideLayouts/slideLayout54.xml"/><Relationship Id="rId46" Type="http://schemas.openxmlformats.org/officeDocument/2006/relationships/slideLayout" Target="../slideLayouts/slideLayout57.xml"/><Relationship Id="rId45" Type="http://schemas.openxmlformats.org/officeDocument/2006/relationships/slideLayout" Target="../slideLayouts/slideLayout56.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48" Type="http://schemas.openxmlformats.org/officeDocument/2006/relationships/slideLayout" Target="../slideLayouts/slideLayout59.xml"/><Relationship Id="rId47" Type="http://schemas.openxmlformats.org/officeDocument/2006/relationships/slideLayout" Target="../slideLayouts/slideLayout58.xml"/><Relationship Id="rId49" Type="http://schemas.openxmlformats.org/officeDocument/2006/relationships/slideLayout" Target="../slideLayouts/slideLayout6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33" Type="http://schemas.openxmlformats.org/officeDocument/2006/relationships/slideLayout" Target="../slideLayouts/slideLayout44.xml"/><Relationship Id="rId32" Type="http://schemas.openxmlformats.org/officeDocument/2006/relationships/slideLayout" Target="../slideLayouts/slideLayout43.xml"/><Relationship Id="rId35" Type="http://schemas.openxmlformats.org/officeDocument/2006/relationships/slideLayout" Target="../slideLayouts/slideLayout46.xml"/><Relationship Id="rId34" Type="http://schemas.openxmlformats.org/officeDocument/2006/relationships/slideLayout" Target="../slideLayouts/slideLayout45.xml"/><Relationship Id="rId37" Type="http://schemas.openxmlformats.org/officeDocument/2006/relationships/slideLayout" Target="../slideLayouts/slideLayout48.xml"/><Relationship Id="rId36" Type="http://schemas.openxmlformats.org/officeDocument/2006/relationships/slideLayout" Target="../slideLayouts/slideLayout47.xml"/><Relationship Id="rId39" Type="http://schemas.openxmlformats.org/officeDocument/2006/relationships/slideLayout" Target="../slideLayouts/slideLayout50.xml"/><Relationship Id="rId38" Type="http://schemas.openxmlformats.org/officeDocument/2006/relationships/slideLayout" Target="../slideLayouts/slideLayout49.xml"/><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29" Type="http://schemas.openxmlformats.org/officeDocument/2006/relationships/slideLayout" Target="../slideLayouts/slideLayout40.xml"/><Relationship Id="rId51" Type="http://schemas.openxmlformats.org/officeDocument/2006/relationships/slideLayout" Target="../slideLayouts/slideLayout62.xml"/><Relationship Id="rId50" Type="http://schemas.openxmlformats.org/officeDocument/2006/relationships/slideLayout" Target="../slideLayouts/slideLayout61.xml"/><Relationship Id="rId53" Type="http://schemas.openxmlformats.org/officeDocument/2006/relationships/theme" Target="../theme/theme4.xml"/><Relationship Id="rId52" Type="http://schemas.openxmlformats.org/officeDocument/2006/relationships/slideLayout" Target="../slideLayouts/slideLayout6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103.xml"/><Relationship Id="rId42" Type="http://schemas.openxmlformats.org/officeDocument/2006/relationships/slideLayout" Target="../slideLayouts/slideLayout105.xml"/><Relationship Id="rId41" Type="http://schemas.openxmlformats.org/officeDocument/2006/relationships/slideLayout" Target="../slideLayouts/slideLayout104.xml"/><Relationship Id="rId44" Type="http://schemas.openxmlformats.org/officeDocument/2006/relationships/slideLayout" Target="../slideLayouts/slideLayout107.xml"/><Relationship Id="rId43" Type="http://schemas.openxmlformats.org/officeDocument/2006/relationships/slideLayout" Target="../slideLayouts/slideLayout106.xml"/><Relationship Id="rId46" Type="http://schemas.openxmlformats.org/officeDocument/2006/relationships/slideLayout" Target="../slideLayouts/slideLayout109.xml"/><Relationship Id="rId45" Type="http://schemas.openxmlformats.org/officeDocument/2006/relationships/slideLayout" Target="../slideLayouts/slideLayout108.xml"/><Relationship Id="rId1" Type="http://schemas.openxmlformats.org/officeDocument/2006/relationships/slideLayout" Target="../slideLayouts/slideLayout64.xml"/><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9" Type="http://schemas.openxmlformats.org/officeDocument/2006/relationships/slideLayout" Target="../slideLayouts/slideLayout72.xml"/><Relationship Id="rId48" Type="http://schemas.openxmlformats.org/officeDocument/2006/relationships/slideLayout" Target="../slideLayouts/slideLayout111.xml"/><Relationship Id="rId47" Type="http://schemas.openxmlformats.org/officeDocument/2006/relationships/slideLayout" Target="../slideLayouts/slideLayout110.xml"/><Relationship Id="rId49" Type="http://schemas.openxmlformats.org/officeDocument/2006/relationships/slideLayout" Target="../slideLayouts/slideLayout112.xml"/><Relationship Id="rId5" Type="http://schemas.openxmlformats.org/officeDocument/2006/relationships/slideLayout" Target="../slideLayouts/slideLayout68.xml"/><Relationship Id="rId6" Type="http://schemas.openxmlformats.org/officeDocument/2006/relationships/slideLayout" Target="../slideLayouts/slideLayout69.xml"/><Relationship Id="rId7" Type="http://schemas.openxmlformats.org/officeDocument/2006/relationships/slideLayout" Target="../slideLayouts/slideLayout70.xml"/><Relationship Id="rId8" Type="http://schemas.openxmlformats.org/officeDocument/2006/relationships/slideLayout" Target="../slideLayouts/slideLayout71.xml"/><Relationship Id="rId31" Type="http://schemas.openxmlformats.org/officeDocument/2006/relationships/slideLayout" Target="../slideLayouts/slideLayout94.xml"/><Relationship Id="rId30" Type="http://schemas.openxmlformats.org/officeDocument/2006/relationships/slideLayout" Target="../slideLayouts/slideLayout93.xml"/><Relationship Id="rId33" Type="http://schemas.openxmlformats.org/officeDocument/2006/relationships/slideLayout" Target="../slideLayouts/slideLayout96.xml"/><Relationship Id="rId32" Type="http://schemas.openxmlformats.org/officeDocument/2006/relationships/slideLayout" Target="../slideLayouts/slideLayout95.xml"/><Relationship Id="rId35" Type="http://schemas.openxmlformats.org/officeDocument/2006/relationships/slideLayout" Target="../slideLayouts/slideLayout98.xml"/><Relationship Id="rId34" Type="http://schemas.openxmlformats.org/officeDocument/2006/relationships/slideLayout" Target="../slideLayouts/slideLayout97.xml"/><Relationship Id="rId37" Type="http://schemas.openxmlformats.org/officeDocument/2006/relationships/slideLayout" Target="../slideLayouts/slideLayout100.xml"/><Relationship Id="rId36" Type="http://schemas.openxmlformats.org/officeDocument/2006/relationships/slideLayout" Target="../slideLayouts/slideLayout99.xml"/><Relationship Id="rId39" Type="http://schemas.openxmlformats.org/officeDocument/2006/relationships/slideLayout" Target="../slideLayouts/slideLayout102.xml"/><Relationship Id="rId38" Type="http://schemas.openxmlformats.org/officeDocument/2006/relationships/slideLayout" Target="../slideLayouts/slideLayout101.xml"/><Relationship Id="rId20" Type="http://schemas.openxmlformats.org/officeDocument/2006/relationships/slideLayout" Target="../slideLayouts/slideLayout83.xml"/><Relationship Id="rId22" Type="http://schemas.openxmlformats.org/officeDocument/2006/relationships/slideLayout" Target="../slideLayouts/slideLayout85.xml"/><Relationship Id="rId21" Type="http://schemas.openxmlformats.org/officeDocument/2006/relationships/slideLayout" Target="../slideLayouts/slideLayout84.xml"/><Relationship Id="rId24" Type="http://schemas.openxmlformats.org/officeDocument/2006/relationships/slideLayout" Target="../slideLayouts/slideLayout87.xml"/><Relationship Id="rId23" Type="http://schemas.openxmlformats.org/officeDocument/2006/relationships/slideLayout" Target="../slideLayouts/slideLayout86.xml"/><Relationship Id="rId26" Type="http://schemas.openxmlformats.org/officeDocument/2006/relationships/slideLayout" Target="../slideLayouts/slideLayout89.xml"/><Relationship Id="rId25" Type="http://schemas.openxmlformats.org/officeDocument/2006/relationships/slideLayout" Target="../slideLayouts/slideLayout88.xml"/><Relationship Id="rId28" Type="http://schemas.openxmlformats.org/officeDocument/2006/relationships/slideLayout" Target="../slideLayouts/slideLayout91.xml"/><Relationship Id="rId27" Type="http://schemas.openxmlformats.org/officeDocument/2006/relationships/slideLayout" Target="../slideLayouts/slideLayout90.xml"/><Relationship Id="rId29" Type="http://schemas.openxmlformats.org/officeDocument/2006/relationships/slideLayout" Target="../slideLayouts/slideLayout92.xml"/><Relationship Id="rId50" Type="http://schemas.openxmlformats.org/officeDocument/2006/relationships/theme" Target="../theme/theme2.xml"/><Relationship Id="rId11" Type="http://schemas.openxmlformats.org/officeDocument/2006/relationships/slideLayout" Target="../slideLayouts/slideLayout74.xml"/><Relationship Id="rId10" Type="http://schemas.openxmlformats.org/officeDocument/2006/relationships/slideLayout" Target="../slideLayouts/slideLayout73.xml"/><Relationship Id="rId13" Type="http://schemas.openxmlformats.org/officeDocument/2006/relationships/slideLayout" Target="../slideLayouts/slideLayout76.xml"/><Relationship Id="rId12" Type="http://schemas.openxmlformats.org/officeDocument/2006/relationships/slideLayout" Target="../slideLayouts/slideLayout75.xml"/><Relationship Id="rId15" Type="http://schemas.openxmlformats.org/officeDocument/2006/relationships/slideLayout" Target="../slideLayouts/slideLayout78.xml"/><Relationship Id="rId14" Type="http://schemas.openxmlformats.org/officeDocument/2006/relationships/slideLayout" Target="../slideLayouts/slideLayout77.xml"/><Relationship Id="rId17" Type="http://schemas.openxmlformats.org/officeDocument/2006/relationships/slideLayout" Target="../slideLayouts/slideLayout80.xml"/><Relationship Id="rId16" Type="http://schemas.openxmlformats.org/officeDocument/2006/relationships/slideLayout" Target="../slideLayouts/slideLayout79.xml"/><Relationship Id="rId19" Type="http://schemas.openxmlformats.org/officeDocument/2006/relationships/slideLayout" Target="../slideLayouts/slideLayout82.xml"/><Relationship Id="rId18"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228600" y="1452125"/>
            <a:ext cx="5760600" cy="3460200"/>
          </a:xfrm>
          <a:prstGeom prst="rect">
            <a:avLst/>
          </a:prstGeom>
          <a:noFill/>
          <a:ln>
            <a:noFill/>
          </a:ln>
        </p:spPr>
        <p:txBody>
          <a:bodyPr anchorCtr="0" anchor="t" bIns="91425" lIns="91425" spcFirstLastPara="1" rIns="91425" wrap="square" tIns="91425">
            <a:spAutoFit/>
          </a:bodyPr>
          <a:lstStyle>
            <a:lvl1pPr indent="-304800" lvl="0" marL="457200">
              <a:lnSpc>
                <a:spcPct val="115000"/>
              </a:lnSpc>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1pPr>
            <a:lvl2pPr indent="-304800" lvl="1" marL="9144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2pPr>
            <a:lvl3pPr indent="-304800" lvl="2" marL="13716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3pPr>
            <a:lvl4pPr indent="-304800" lvl="3" marL="18288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4pPr>
            <a:lvl5pPr indent="-304800" lvl="4" marL="22860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5pPr>
            <a:lvl6pPr indent="-304800" lvl="5" marL="27432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6pPr>
            <a:lvl7pPr indent="-304800" lvl="6" marL="32004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7pPr>
            <a:lvl8pPr indent="-304800" lvl="7" marL="36576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8pPr>
            <a:lvl9pPr indent="-304800" lvl="8" marL="4114800">
              <a:lnSpc>
                <a:spcPct val="115000"/>
              </a:lnSpc>
              <a:spcBef>
                <a:spcPts val="800"/>
              </a:spcBef>
              <a:spcAft>
                <a:spcPts val="800"/>
              </a:spcAft>
              <a:buClr>
                <a:schemeClr val="lt1"/>
              </a:buClr>
              <a:buSzPts val="1200"/>
              <a:buFont typeface="Sora"/>
              <a:buChar char="■"/>
              <a:defRPr sz="1200">
                <a:solidFill>
                  <a:schemeClr val="lt1"/>
                </a:solidFill>
                <a:latin typeface="Sora"/>
                <a:ea typeface="Sora"/>
                <a:cs typeface="Sora"/>
                <a:sym typeface="Sora"/>
              </a:defRPr>
            </a:lvl9pPr>
          </a:lstStyle>
          <a:p/>
        </p:txBody>
      </p:sp>
      <p:sp>
        <p:nvSpPr>
          <p:cNvPr id="52" name="Google Shape;52;p13"/>
          <p:cNvSpPr txBox="1"/>
          <p:nvPr>
            <p:ph type="title"/>
          </p:nvPr>
        </p:nvSpPr>
        <p:spPr>
          <a:xfrm>
            <a:off x="402800" y="197225"/>
            <a:ext cx="6537900" cy="1254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3000"/>
              <a:buFont typeface="IBM Plex Sans"/>
              <a:buNone/>
              <a:defRPr sz="3000">
                <a:solidFill>
                  <a:schemeClr val="lt1"/>
                </a:solidFill>
                <a:latin typeface="IBM Plex Sans"/>
                <a:ea typeface="IBM Plex Sans"/>
                <a:cs typeface="IBM Plex Sans"/>
                <a:sym typeface="IBM Plex Sans"/>
              </a:defRPr>
            </a:lvl1pPr>
            <a:lvl2pPr lvl="1">
              <a:spcBef>
                <a:spcPts val="0"/>
              </a:spcBef>
              <a:spcAft>
                <a:spcPts val="0"/>
              </a:spcAft>
              <a:buSzPts val="3000"/>
              <a:buFont typeface="IBM Plex Sans"/>
              <a:buNone/>
              <a:defRPr sz="3000">
                <a:latin typeface="IBM Plex Sans"/>
                <a:ea typeface="IBM Plex Sans"/>
                <a:cs typeface="IBM Plex Sans"/>
                <a:sym typeface="IBM Plex Sans"/>
              </a:defRPr>
            </a:lvl2pPr>
            <a:lvl3pPr lvl="2">
              <a:spcBef>
                <a:spcPts val="0"/>
              </a:spcBef>
              <a:spcAft>
                <a:spcPts val="0"/>
              </a:spcAft>
              <a:buSzPts val="3000"/>
              <a:buFont typeface="IBM Plex Sans"/>
              <a:buNone/>
              <a:defRPr sz="3000">
                <a:latin typeface="IBM Plex Sans"/>
                <a:ea typeface="IBM Plex Sans"/>
                <a:cs typeface="IBM Plex Sans"/>
                <a:sym typeface="IBM Plex Sans"/>
              </a:defRPr>
            </a:lvl3pPr>
            <a:lvl4pPr lvl="3">
              <a:spcBef>
                <a:spcPts val="0"/>
              </a:spcBef>
              <a:spcAft>
                <a:spcPts val="0"/>
              </a:spcAft>
              <a:buSzPts val="3000"/>
              <a:buFont typeface="IBM Plex Sans"/>
              <a:buNone/>
              <a:defRPr sz="3000">
                <a:latin typeface="IBM Plex Sans"/>
                <a:ea typeface="IBM Plex Sans"/>
                <a:cs typeface="IBM Plex Sans"/>
                <a:sym typeface="IBM Plex Sans"/>
              </a:defRPr>
            </a:lvl4pPr>
            <a:lvl5pPr lvl="4">
              <a:spcBef>
                <a:spcPts val="0"/>
              </a:spcBef>
              <a:spcAft>
                <a:spcPts val="0"/>
              </a:spcAft>
              <a:buSzPts val="3000"/>
              <a:buFont typeface="IBM Plex Sans"/>
              <a:buNone/>
              <a:defRPr sz="3000">
                <a:latin typeface="IBM Plex Sans"/>
                <a:ea typeface="IBM Plex Sans"/>
                <a:cs typeface="IBM Plex Sans"/>
                <a:sym typeface="IBM Plex Sans"/>
              </a:defRPr>
            </a:lvl5pPr>
            <a:lvl6pPr lvl="5">
              <a:spcBef>
                <a:spcPts val="0"/>
              </a:spcBef>
              <a:spcAft>
                <a:spcPts val="0"/>
              </a:spcAft>
              <a:buSzPts val="3000"/>
              <a:buFont typeface="IBM Plex Sans"/>
              <a:buNone/>
              <a:defRPr sz="3000">
                <a:latin typeface="IBM Plex Sans"/>
                <a:ea typeface="IBM Plex Sans"/>
                <a:cs typeface="IBM Plex Sans"/>
                <a:sym typeface="IBM Plex Sans"/>
              </a:defRPr>
            </a:lvl6pPr>
            <a:lvl7pPr lvl="6">
              <a:spcBef>
                <a:spcPts val="0"/>
              </a:spcBef>
              <a:spcAft>
                <a:spcPts val="0"/>
              </a:spcAft>
              <a:buSzPts val="3000"/>
              <a:buFont typeface="IBM Plex Sans"/>
              <a:buNone/>
              <a:defRPr sz="3000">
                <a:latin typeface="IBM Plex Sans"/>
                <a:ea typeface="IBM Plex Sans"/>
                <a:cs typeface="IBM Plex Sans"/>
                <a:sym typeface="IBM Plex Sans"/>
              </a:defRPr>
            </a:lvl7pPr>
            <a:lvl8pPr lvl="7">
              <a:spcBef>
                <a:spcPts val="0"/>
              </a:spcBef>
              <a:spcAft>
                <a:spcPts val="0"/>
              </a:spcAft>
              <a:buSzPts val="3000"/>
              <a:buFont typeface="IBM Plex Sans"/>
              <a:buNone/>
              <a:defRPr sz="3000">
                <a:latin typeface="IBM Plex Sans"/>
                <a:ea typeface="IBM Plex Sans"/>
                <a:cs typeface="IBM Plex Sans"/>
                <a:sym typeface="IBM Plex Sans"/>
              </a:defRPr>
            </a:lvl8pPr>
            <a:lvl9pPr lvl="8">
              <a:spcBef>
                <a:spcPts val="0"/>
              </a:spcBef>
              <a:spcAft>
                <a:spcPts val="0"/>
              </a:spcAft>
              <a:buSzPts val="3000"/>
              <a:buFont typeface="IBM Plex Sans"/>
              <a:buNone/>
              <a:defRPr sz="3000">
                <a:latin typeface="IBM Plex Sans"/>
                <a:ea typeface="IBM Plex Sans"/>
                <a:cs typeface="IBM Plex Sans"/>
                <a:sym typeface="IBM Plex Sans"/>
              </a:defRPr>
            </a:lvl9pPr>
          </a:lstStyle>
          <a:p/>
        </p:txBody>
      </p:sp>
      <p:sp>
        <p:nvSpPr>
          <p:cNvPr id="53" name="Google Shape;53;p13"/>
          <p:cNvSpPr txBox="1"/>
          <p:nvPr>
            <p:ph idx="2" type="body"/>
          </p:nvPr>
        </p:nvSpPr>
        <p:spPr>
          <a:xfrm>
            <a:off x="3439325" y="1502775"/>
            <a:ext cx="5344800" cy="24399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1pPr>
            <a:lvl2pPr indent="-304800" lvl="1" marL="9144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2pPr>
            <a:lvl3pPr indent="-304800" lvl="2" marL="13716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3pPr>
            <a:lvl4pPr indent="-304800" lvl="3" marL="18288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4pPr>
            <a:lvl5pPr indent="-304800" lvl="4" marL="22860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5pPr>
            <a:lvl6pPr indent="-304800" lvl="5" marL="27432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6pPr>
            <a:lvl7pPr indent="-304800" lvl="6" marL="32004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7pPr>
            <a:lvl8pPr indent="-304800" lvl="7" marL="36576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8pPr>
            <a:lvl9pPr indent="-304800" lvl="8" marL="41148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468">
          <p15:clr>
            <a:srgbClr val="E46962"/>
          </p15:clr>
        </p15:guide>
        <p15:guide id="8" pos="1527">
          <p15:clr>
            <a:srgbClr val="E46962"/>
          </p15:clr>
        </p15:guide>
        <p15:guide id="9" pos="4226">
          <p15:clr>
            <a:srgbClr val="E46962"/>
          </p15:clr>
        </p15:guide>
        <p15:guide id="10" pos="4285">
          <p15:clr>
            <a:srgbClr val="E46962"/>
          </p15:clr>
        </p15:guide>
        <p15:guide id="11" pos="3773">
          <p15:clr>
            <a:srgbClr val="E46962"/>
          </p15:clr>
        </p15:guide>
        <p15:guide id="12" pos="3830">
          <p15:clr>
            <a:srgbClr val="E46962"/>
          </p15:clr>
        </p15:guide>
        <p15:guide id="13" pos="1930">
          <p15:clr>
            <a:srgbClr val="E46962"/>
          </p15:clr>
        </p15:guide>
        <p15:guide id="14" pos="1987">
          <p15:clr>
            <a:srgbClr val="E46962"/>
          </p15:clr>
        </p15:guide>
        <p15:guide id="15" orient="horz" pos="288">
          <p15:clr>
            <a:srgbClr val="E46962"/>
          </p15:clr>
        </p15:guide>
        <p15:guide id="16" orient="horz" pos="2950">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940" name="Shape 940"/>
        <p:cNvGrpSpPr/>
        <p:nvPr/>
      </p:nvGrpSpPr>
      <p:grpSpPr>
        <a:xfrm>
          <a:off x="0" y="0"/>
          <a:ext cx="0" cy="0"/>
          <a:chOff x="0" y="0"/>
          <a:chExt cx="0" cy="0"/>
        </a:xfrm>
      </p:grpSpPr>
      <p:sp>
        <p:nvSpPr>
          <p:cNvPr id="941" name="Google Shape;941;p66"/>
          <p:cNvSpPr txBox="1"/>
          <p:nvPr>
            <p:ph idx="1" type="body"/>
          </p:nvPr>
        </p:nvSpPr>
        <p:spPr>
          <a:xfrm>
            <a:off x="228600" y="1452125"/>
            <a:ext cx="5760600" cy="3460200"/>
          </a:xfrm>
          <a:prstGeom prst="rect">
            <a:avLst/>
          </a:prstGeom>
          <a:noFill/>
          <a:ln>
            <a:noFill/>
          </a:ln>
        </p:spPr>
        <p:txBody>
          <a:bodyPr anchorCtr="0" anchor="t" bIns="91425" lIns="91425" spcFirstLastPara="1" rIns="91425" wrap="square" tIns="91425">
            <a:spAutoFit/>
          </a:bodyPr>
          <a:lstStyle>
            <a:lvl1pPr indent="-304800" lvl="0" marL="457200">
              <a:lnSpc>
                <a:spcPct val="115000"/>
              </a:lnSpc>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1pPr>
            <a:lvl2pPr indent="-304800" lvl="1" marL="9144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2pPr>
            <a:lvl3pPr indent="-304800" lvl="2" marL="13716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3pPr>
            <a:lvl4pPr indent="-304800" lvl="3" marL="18288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4pPr>
            <a:lvl5pPr indent="-304800" lvl="4" marL="22860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5pPr>
            <a:lvl6pPr indent="-304800" lvl="5" marL="27432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6pPr>
            <a:lvl7pPr indent="-304800" lvl="6" marL="32004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7pPr>
            <a:lvl8pPr indent="-304800" lvl="7" marL="3657600">
              <a:lnSpc>
                <a:spcPct val="115000"/>
              </a:lnSpc>
              <a:spcBef>
                <a:spcPts val="800"/>
              </a:spcBef>
              <a:spcAft>
                <a:spcPts val="0"/>
              </a:spcAft>
              <a:buClr>
                <a:schemeClr val="lt1"/>
              </a:buClr>
              <a:buSzPts val="1200"/>
              <a:buFont typeface="Sora"/>
              <a:buChar char="○"/>
              <a:defRPr sz="1200">
                <a:solidFill>
                  <a:schemeClr val="lt1"/>
                </a:solidFill>
                <a:latin typeface="Sora"/>
                <a:ea typeface="Sora"/>
                <a:cs typeface="Sora"/>
                <a:sym typeface="Sora"/>
              </a:defRPr>
            </a:lvl8pPr>
            <a:lvl9pPr indent="-304800" lvl="8" marL="4114800">
              <a:lnSpc>
                <a:spcPct val="115000"/>
              </a:lnSpc>
              <a:spcBef>
                <a:spcPts val="800"/>
              </a:spcBef>
              <a:spcAft>
                <a:spcPts val="800"/>
              </a:spcAft>
              <a:buClr>
                <a:schemeClr val="lt1"/>
              </a:buClr>
              <a:buSzPts val="1200"/>
              <a:buFont typeface="Sora"/>
              <a:buChar char="■"/>
              <a:defRPr sz="1200">
                <a:solidFill>
                  <a:schemeClr val="lt1"/>
                </a:solidFill>
                <a:latin typeface="Sora"/>
                <a:ea typeface="Sora"/>
                <a:cs typeface="Sora"/>
                <a:sym typeface="Sora"/>
              </a:defRPr>
            </a:lvl9pPr>
          </a:lstStyle>
          <a:p/>
        </p:txBody>
      </p:sp>
      <p:sp>
        <p:nvSpPr>
          <p:cNvPr id="942" name="Google Shape;942;p66"/>
          <p:cNvSpPr txBox="1"/>
          <p:nvPr>
            <p:ph type="title"/>
          </p:nvPr>
        </p:nvSpPr>
        <p:spPr>
          <a:xfrm>
            <a:off x="402800" y="197225"/>
            <a:ext cx="6537900" cy="1254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3000"/>
              <a:buFont typeface="IBM Plex Sans"/>
              <a:buNone/>
              <a:defRPr sz="3000">
                <a:solidFill>
                  <a:schemeClr val="lt1"/>
                </a:solidFill>
                <a:latin typeface="IBM Plex Sans"/>
                <a:ea typeface="IBM Plex Sans"/>
                <a:cs typeface="IBM Plex Sans"/>
                <a:sym typeface="IBM Plex Sans"/>
              </a:defRPr>
            </a:lvl1pPr>
            <a:lvl2pPr lvl="1">
              <a:spcBef>
                <a:spcPts val="0"/>
              </a:spcBef>
              <a:spcAft>
                <a:spcPts val="0"/>
              </a:spcAft>
              <a:buSzPts val="3000"/>
              <a:buFont typeface="IBM Plex Sans"/>
              <a:buNone/>
              <a:defRPr sz="3000">
                <a:latin typeface="IBM Plex Sans"/>
                <a:ea typeface="IBM Plex Sans"/>
                <a:cs typeface="IBM Plex Sans"/>
                <a:sym typeface="IBM Plex Sans"/>
              </a:defRPr>
            </a:lvl2pPr>
            <a:lvl3pPr lvl="2">
              <a:spcBef>
                <a:spcPts val="0"/>
              </a:spcBef>
              <a:spcAft>
                <a:spcPts val="0"/>
              </a:spcAft>
              <a:buSzPts val="3000"/>
              <a:buFont typeface="IBM Plex Sans"/>
              <a:buNone/>
              <a:defRPr sz="3000">
                <a:latin typeface="IBM Plex Sans"/>
                <a:ea typeface="IBM Plex Sans"/>
                <a:cs typeface="IBM Plex Sans"/>
                <a:sym typeface="IBM Plex Sans"/>
              </a:defRPr>
            </a:lvl3pPr>
            <a:lvl4pPr lvl="3">
              <a:spcBef>
                <a:spcPts val="0"/>
              </a:spcBef>
              <a:spcAft>
                <a:spcPts val="0"/>
              </a:spcAft>
              <a:buSzPts val="3000"/>
              <a:buFont typeface="IBM Plex Sans"/>
              <a:buNone/>
              <a:defRPr sz="3000">
                <a:latin typeface="IBM Plex Sans"/>
                <a:ea typeface="IBM Plex Sans"/>
                <a:cs typeface="IBM Plex Sans"/>
                <a:sym typeface="IBM Plex Sans"/>
              </a:defRPr>
            </a:lvl4pPr>
            <a:lvl5pPr lvl="4">
              <a:spcBef>
                <a:spcPts val="0"/>
              </a:spcBef>
              <a:spcAft>
                <a:spcPts val="0"/>
              </a:spcAft>
              <a:buSzPts val="3000"/>
              <a:buFont typeface="IBM Plex Sans"/>
              <a:buNone/>
              <a:defRPr sz="3000">
                <a:latin typeface="IBM Plex Sans"/>
                <a:ea typeface="IBM Plex Sans"/>
                <a:cs typeface="IBM Plex Sans"/>
                <a:sym typeface="IBM Plex Sans"/>
              </a:defRPr>
            </a:lvl5pPr>
            <a:lvl6pPr lvl="5">
              <a:spcBef>
                <a:spcPts val="0"/>
              </a:spcBef>
              <a:spcAft>
                <a:spcPts val="0"/>
              </a:spcAft>
              <a:buSzPts val="3000"/>
              <a:buFont typeface="IBM Plex Sans"/>
              <a:buNone/>
              <a:defRPr sz="3000">
                <a:latin typeface="IBM Plex Sans"/>
                <a:ea typeface="IBM Plex Sans"/>
                <a:cs typeface="IBM Plex Sans"/>
                <a:sym typeface="IBM Plex Sans"/>
              </a:defRPr>
            </a:lvl6pPr>
            <a:lvl7pPr lvl="6">
              <a:spcBef>
                <a:spcPts val="0"/>
              </a:spcBef>
              <a:spcAft>
                <a:spcPts val="0"/>
              </a:spcAft>
              <a:buSzPts val="3000"/>
              <a:buFont typeface="IBM Plex Sans"/>
              <a:buNone/>
              <a:defRPr sz="3000">
                <a:latin typeface="IBM Plex Sans"/>
                <a:ea typeface="IBM Plex Sans"/>
                <a:cs typeface="IBM Plex Sans"/>
                <a:sym typeface="IBM Plex Sans"/>
              </a:defRPr>
            </a:lvl7pPr>
            <a:lvl8pPr lvl="7">
              <a:spcBef>
                <a:spcPts val="0"/>
              </a:spcBef>
              <a:spcAft>
                <a:spcPts val="0"/>
              </a:spcAft>
              <a:buSzPts val="3000"/>
              <a:buFont typeface="IBM Plex Sans"/>
              <a:buNone/>
              <a:defRPr sz="3000">
                <a:latin typeface="IBM Plex Sans"/>
                <a:ea typeface="IBM Plex Sans"/>
                <a:cs typeface="IBM Plex Sans"/>
                <a:sym typeface="IBM Plex Sans"/>
              </a:defRPr>
            </a:lvl8pPr>
            <a:lvl9pPr lvl="8">
              <a:spcBef>
                <a:spcPts val="0"/>
              </a:spcBef>
              <a:spcAft>
                <a:spcPts val="0"/>
              </a:spcAft>
              <a:buSzPts val="3000"/>
              <a:buFont typeface="IBM Plex Sans"/>
              <a:buNone/>
              <a:defRPr sz="3000">
                <a:latin typeface="IBM Plex Sans"/>
                <a:ea typeface="IBM Plex Sans"/>
                <a:cs typeface="IBM Plex Sans"/>
                <a:sym typeface="IBM Plex Sans"/>
              </a:defRPr>
            </a:lvl9pPr>
          </a:lstStyle>
          <a:p/>
        </p:txBody>
      </p:sp>
      <p:sp>
        <p:nvSpPr>
          <p:cNvPr id="943" name="Google Shape;943;p66"/>
          <p:cNvSpPr txBox="1"/>
          <p:nvPr>
            <p:ph idx="2" type="body"/>
          </p:nvPr>
        </p:nvSpPr>
        <p:spPr>
          <a:xfrm>
            <a:off x="3439325" y="1502775"/>
            <a:ext cx="5344800" cy="24399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1pPr>
            <a:lvl2pPr indent="-304800" lvl="1" marL="9144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2pPr>
            <a:lvl3pPr indent="-304800" lvl="2" marL="13716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3pPr>
            <a:lvl4pPr indent="-304800" lvl="3" marL="18288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4pPr>
            <a:lvl5pPr indent="-304800" lvl="4" marL="22860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5pPr>
            <a:lvl6pPr indent="-304800" lvl="5" marL="27432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6pPr>
            <a:lvl7pPr indent="-304800" lvl="6" marL="32004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7pPr>
            <a:lvl8pPr indent="-304800" lvl="7" marL="36576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8pPr>
            <a:lvl9pPr indent="-304800" lvl="8" marL="4114800">
              <a:spcBef>
                <a:spcPts val="0"/>
              </a:spcBef>
              <a:spcAft>
                <a:spcPts val="0"/>
              </a:spcAft>
              <a:buClr>
                <a:schemeClr val="lt1"/>
              </a:buClr>
              <a:buSzPts val="1200"/>
              <a:buFont typeface="Sora"/>
              <a:buChar char="■"/>
              <a:defRPr sz="1200">
                <a:solidFill>
                  <a:schemeClr val="lt1"/>
                </a:solidFill>
                <a:latin typeface="Sora"/>
                <a:ea typeface="Sora"/>
                <a:cs typeface="Sora"/>
                <a:sym typeface="Sora"/>
              </a:defRPr>
            </a:lvl9pPr>
          </a:lstStyle>
          <a:p/>
        </p:txBody>
      </p:sp>
    </p:spTree>
  </p:cSld>
  <p:clrMap accent1="accent1" accent2="accent2" accent3="accent3" accent4="accent4" accent5="accent5" accent6="accent6" bg1="lt1" bg2="dk2" tx1="dk1" tx2="lt2" folHlink="folHlink" hlink="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51" r:id="rId41"/>
    <p:sldLayoutId id="2147483752" r:id="rId42"/>
    <p:sldLayoutId id="2147483753" r:id="rId43"/>
    <p:sldLayoutId id="2147483754" r:id="rId44"/>
    <p:sldLayoutId id="2147483755" r:id="rId45"/>
    <p:sldLayoutId id="2147483756" r:id="rId46"/>
    <p:sldLayoutId id="2147483757" r:id="rId47"/>
    <p:sldLayoutId id="2147483758" r:id="rId48"/>
    <p:sldLayoutId id="2147483759" r:id="rId4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468">
          <p15:clr>
            <a:srgbClr val="E46962"/>
          </p15:clr>
        </p15:guide>
        <p15:guide id="8" pos="1527">
          <p15:clr>
            <a:srgbClr val="E46962"/>
          </p15:clr>
        </p15:guide>
        <p15:guide id="9" pos="4226">
          <p15:clr>
            <a:srgbClr val="E46962"/>
          </p15:clr>
        </p15:guide>
        <p15:guide id="10" pos="4285">
          <p15:clr>
            <a:srgbClr val="E46962"/>
          </p15:clr>
        </p15:guide>
        <p15:guide id="11" pos="3773">
          <p15:clr>
            <a:srgbClr val="E46962"/>
          </p15:clr>
        </p15:guide>
        <p15:guide id="12" pos="3830">
          <p15:clr>
            <a:srgbClr val="E46962"/>
          </p15:clr>
        </p15:guide>
        <p15:guide id="13" pos="1930">
          <p15:clr>
            <a:srgbClr val="E46962"/>
          </p15:clr>
        </p15:guide>
        <p15:guide id="14" pos="1987">
          <p15:clr>
            <a:srgbClr val="E46962"/>
          </p15:clr>
        </p15:guide>
        <p15:guide id="15" orient="horz" pos="288">
          <p15:clr>
            <a:srgbClr val="E46962"/>
          </p15:clr>
        </p15:guide>
        <p15:guide id="16" orient="horz" pos="2950">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8.jpg"/><Relationship Id="rId7"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8.jpg"/><Relationship Id="rId6" Type="http://schemas.openxmlformats.org/officeDocument/2006/relationships/image" Target="../media/image23.jpg"/><Relationship Id="rId7"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4.xml"/><Relationship Id="rId3" Type="http://schemas.openxmlformats.org/officeDocument/2006/relationships/image" Target="../media/image25.png"/><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3.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34.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xml"/><Relationship Id="rId3" Type="http://schemas.openxmlformats.org/officeDocument/2006/relationships/comments" Target="../comments/comment1.xml"/><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Relationship Id="rId3" Type="http://schemas.openxmlformats.org/officeDocument/2006/relationships/image" Target="../media/image31.png"/><Relationship Id="rId4" Type="http://schemas.openxmlformats.org/officeDocument/2006/relationships/image" Target="../media/image32.png"/><Relationship Id="rId9" Type="http://schemas.openxmlformats.org/officeDocument/2006/relationships/image" Target="../media/image6.png"/><Relationship Id="rId5" Type="http://schemas.openxmlformats.org/officeDocument/2006/relationships/image" Target="../media/image28.png"/><Relationship Id="rId6" Type="http://schemas.openxmlformats.org/officeDocument/2006/relationships/image" Target="../media/image34.png"/><Relationship Id="rId7" Type="http://schemas.openxmlformats.org/officeDocument/2006/relationships/image" Target="../media/image26.png"/><Relationship Id="rId8" Type="http://schemas.openxmlformats.org/officeDocument/2006/relationships/image" Target="../media/image33.png"/><Relationship Id="rId11" Type="http://schemas.openxmlformats.org/officeDocument/2006/relationships/image" Target="../media/image13.png"/><Relationship Id="rId10" Type="http://schemas.openxmlformats.org/officeDocument/2006/relationships/image" Target="../media/image5.png"/><Relationship Id="rId13" Type="http://schemas.openxmlformats.org/officeDocument/2006/relationships/image" Target="../media/image29.png"/><Relationship Id="rId12"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7.png"/><Relationship Id="rId7"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2" name="Shape 1822"/>
        <p:cNvGrpSpPr/>
        <p:nvPr/>
      </p:nvGrpSpPr>
      <p:grpSpPr>
        <a:xfrm>
          <a:off x="0" y="0"/>
          <a:ext cx="0" cy="0"/>
          <a:chOff x="0" y="0"/>
          <a:chExt cx="0" cy="0"/>
        </a:xfrm>
      </p:grpSpPr>
      <p:sp>
        <p:nvSpPr>
          <p:cNvPr id="1823" name="Google Shape;1823;p116"/>
          <p:cNvSpPr txBox="1"/>
          <p:nvPr>
            <p:ph idx="2" type="subTitle"/>
          </p:nvPr>
        </p:nvSpPr>
        <p:spPr>
          <a:xfrm>
            <a:off x="138475" y="228600"/>
            <a:ext cx="2164500" cy="338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300">
                <a:latin typeface="Sora"/>
                <a:ea typeface="Sora"/>
                <a:cs typeface="Sora"/>
                <a:sym typeface="Sora"/>
              </a:rPr>
              <a:t>2025, </a:t>
            </a:r>
            <a:r>
              <a:rPr b="1" lang="en" sz="1300">
                <a:latin typeface="Sora"/>
                <a:ea typeface="Sora"/>
                <a:cs typeface="Sora"/>
                <a:sym typeface="Sora"/>
              </a:rPr>
              <a:t>October</a:t>
            </a:r>
            <a:r>
              <a:rPr b="1" lang="en" sz="1300">
                <a:latin typeface="Sora"/>
                <a:ea typeface="Sora"/>
                <a:cs typeface="Sora"/>
                <a:sym typeface="Sora"/>
              </a:rPr>
              <a:t> 22</a:t>
            </a:r>
            <a:endParaRPr b="1" sz="1300">
              <a:latin typeface="Sora"/>
              <a:ea typeface="Sora"/>
              <a:cs typeface="Sora"/>
              <a:sym typeface="Sora"/>
            </a:endParaRPr>
          </a:p>
        </p:txBody>
      </p:sp>
      <p:sp>
        <p:nvSpPr>
          <p:cNvPr id="1824" name="Google Shape;1824;p116"/>
          <p:cNvSpPr txBox="1"/>
          <p:nvPr>
            <p:ph type="title"/>
          </p:nvPr>
        </p:nvSpPr>
        <p:spPr>
          <a:xfrm>
            <a:off x="74600" y="2140900"/>
            <a:ext cx="6126000" cy="21903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2500">
                <a:solidFill>
                  <a:schemeClr val="dk2"/>
                </a:solidFill>
              </a:rPr>
              <a:t>Spotting Online News: A Mixed Method Study of Online News Engagement and Perceptions on Misinformation</a:t>
            </a:r>
            <a:endParaRPr sz="2500">
              <a:solidFill>
                <a:schemeClr val="dk2"/>
              </a:solidFill>
            </a:endParaRPr>
          </a:p>
          <a:p>
            <a:pPr indent="0" lvl="0" marL="0" rtl="0" algn="l">
              <a:lnSpc>
                <a:spcPct val="115000"/>
              </a:lnSpc>
              <a:spcBef>
                <a:spcPts val="0"/>
              </a:spcBef>
              <a:spcAft>
                <a:spcPts val="0"/>
              </a:spcAft>
              <a:buNone/>
            </a:pPr>
            <a:r>
              <a:rPr lang="en" sz="2500">
                <a:solidFill>
                  <a:schemeClr val="dk2"/>
                </a:solidFill>
              </a:rPr>
              <a:t>Interventions</a:t>
            </a:r>
            <a:endParaRPr sz="2500">
              <a:solidFill>
                <a:schemeClr val="dk2"/>
              </a:solidFill>
            </a:endParaRPr>
          </a:p>
        </p:txBody>
      </p:sp>
      <p:sp>
        <p:nvSpPr>
          <p:cNvPr id="1825" name="Google Shape;1825;p116"/>
          <p:cNvSpPr txBox="1"/>
          <p:nvPr>
            <p:ph idx="1" type="subTitle"/>
          </p:nvPr>
        </p:nvSpPr>
        <p:spPr>
          <a:xfrm>
            <a:off x="141750" y="4620275"/>
            <a:ext cx="8860500" cy="33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900">
                <a:solidFill>
                  <a:schemeClr val="dk1"/>
                </a:solidFill>
                <a:latin typeface="Arial"/>
                <a:ea typeface="Arial"/>
                <a:cs typeface="Arial"/>
                <a:sym typeface="Arial"/>
              </a:rPr>
              <a:t>Khatiwada, P., Halko, L., Syed, N., Mahesh, A., Alvanpour, A., &amp; Mauriello, M. (2025). </a:t>
            </a:r>
            <a:r>
              <a:rPr i="1" lang="en" sz="900">
                <a:solidFill>
                  <a:schemeClr val="dk1"/>
                </a:solidFill>
                <a:latin typeface="Arial"/>
                <a:ea typeface="Arial"/>
                <a:cs typeface="Arial"/>
                <a:sym typeface="Arial"/>
              </a:rPr>
              <a:t>Spotting online news: A mixed-method study of online news engagement and perceptions on misinformation interventions.</a:t>
            </a:r>
            <a:r>
              <a:rPr lang="en" sz="900">
                <a:solidFill>
                  <a:schemeClr val="dk1"/>
                </a:solidFill>
                <a:latin typeface="Arial"/>
                <a:ea typeface="Arial"/>
                <a:cs typeface="Arial"/>
                <a:sym typeface="Arial"/>
              </a:rPr>
              <a:t> In </a:t>
            </a:r>
            <a:r>
              <a:rPr i="1" lang="en" sz="900">
                <a:solidFill>
                  <a:schemeClr val="dk1"/>
                </a:solidFill>
                <a:latin typeface="Arial"/>
                <a:ea typeface="Arial"/>
                <a:cs typeface="Arial"/>
                <a:sym typeface="Arial"/>
              </a:rPr>
              <a:t>Proceedings of the ACM on Human-Computer Interaction (CSCW ’25)</a:t>
            </a:r>
            <a:r>
              <a:rPr lang="en" sz="900">
                <a:solidFill>
                  <a:schemeClr val="dk1"/>
                </a:solidFill>
                <a:latin typeface="Arial"/>
                <a:ea typeface="Arial"/>
                <a:cs typeface="Arial"/>
                <a:sym typeface="Arial"/>
              </a:rPr>
              <a:t>. ACM. </a:t>
            </a:r>
            <a:endParaRPr sz="800">
              <a:solidFill>
                <a:schemeClr val="dk1"/>
              </a:solidFill>
              <a:latin typeface="Sora"/>
              <a:ea typeface="Sora"/>
              <a:cs typeface="Sora"/>
              <a:sym typeface="Sora"/>
            </a:endParaRPr>
          </a:p>
        </p:txBody>
      </p:sp>
      <p:pic>
        <p:nvPicPr>
          <p:cNvPr id="1826" name="Google Shape;1826;p116"/>
          <p:cNvPicPr preferRelativeResize="0"/>
          <p:nvPr/>
        </p:nvPicPr>
        <p:blipFill rotWithShape="1">
          <a:blip r:embed="rId3">
            <a:alphaModFix/>
          </a:blip>
          <a:srcRect b="0" l="0" r="0" t="0"/>
          <a:stretch/>
        </p:blipFill>
        <p:spPr>
          <a:xfrm>
            <a:off x="7784610" y="0"/>
            <a:ext cx="1270566" cy="317648"/>
          </a:xfrm>
          <a:prstGeom prst="rect">
            <a:avLst/>
          </a:prstGeom>
          <a:noFill/>
          <a:ln>
            <a:noFill/>
          </a:ln>
        </p:spPr>
      </p:pic>
      <p:pic>
        <p:nvPicPr>
          <p:cNvPr id="1827" name="Google Shape;1827;p116"/>
          <p:cNvPicPr preferRelativeResize="0"/>
          <p:nvPr/>
        </p:nvPicPr>
        <p:blipFill rotWithShape="1">
          <a:blip r:embed="rId4">
            <a:alphaModFix/>
          </a:blip>
          <a:srcRect b="0" l="0" r="0" t="0"/>
          <a:stretch/>
        </p:blipFill>
        <p:spPr>
          <a:xfrm>
            <a:off x="6708900" y="20900"/>
            <a:ext cx="916224" cy="368380"/>
          </a:xfrm>
          <a:prstGeom prst="rect">
            <a:avLst/>
          </a:prstGeom>
          <a:noFill/>
          <a:ln>
            <a:noFill/>
          </a:ln>
        </p:spPr>
      </p:pic>
      <p:pic>
        <p:nvPicPr>
          <p:cNvPr id="1828" name="Google Shape;1828;p116" title="Screenshot 2025-10-06 at 10.13.55 PM.png"/>
          <p:cNvPicPr preferRelativeResize="0"/>
          <p:nvPr/>
        </p:nvPicPr>
        <p:blipFill>
          <a:blip r:embed="rId5">
            <a:alphaModFix/>
          </a:blip>
          <a:stretch>
            <a:fillRect/>
          </a:stretch>
        </p:blipFill>
        <p:spPr>
          <a:xfrm>
            <a:off x="0" y="4958965"/>
            <a:ext cx="1159750" cy="1845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6" name="Shape 1946"/>
        <p:cNvGrpSpPr/>
        <p:nvPr/>
      </p:nvGrpSpPr>
      <p:grpSpPr>
        <a:xfrm>
          <a:off x="0" y="0"/>
          <a:ext cx="0" cy="0"/>
          <a:chOff x="0" y="0"/>
          <a:chExt cx="0" cy="0"/>
        </a:xfrm>
      </p:grpSpPr>
      <p:sp>
        <p:nvSpPr>
          <p:cNvPr id="1947" name="Google Shape;1947;p125"/>
          <p:cNvSpPr txBox="1"/>
          <p:nvPr>
            <p:ph idx="2" type="title"/>
          </p:nvPr>
        </p:nvSpPr>
        <p:spPr>
          <a:xfrm>
            <a:off x="115025" y="502775"/>
            <a:ext cx="4183800" cy="406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Goal</a:t>
            </a:r>
            <a:endParaRPr/>
          </a:p>
        </p:txBody>
      </p:sp>
      <p:sp>
        <p:nvSpPr>
          <p:cNvPr id="1948" name="Google Shape;1948;p125"/>
          <p:cNvSpPr txBox="1"/>
          <p:nvPr>
            <p:ph idx="4294967295" type="subTitle"/>
          </p:nvPr>
        </p:nvSpPr>
        <p:spPr>
          <a:xfrm>
            <a:off x="68975" y="3167875"/>
            <a:ext cx="46305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600">
                <a:solidFill>
                  <a:srgbClr val="000000"/>
                </a:solidFill>
                <a:latin typeface="Arial"/>
                <a:ea typeface="Arial"/>
                <a:cs typeface="Arial"/>
                <a:sym typeface="Arial"/>
              </a:rPr>
              <a:t>RQ2</a:t>
            </a:r>
            <a:r>
              <a:rPr b="1" lang="en" sz="1500">
                <a:solidFill>
                  <a:srgbClr val="980000"/>
                </a:solidFill>
              </a:rPr>
              <a:t> </a:t>
            </a:r>
            <a:r>
              <a:rPr lang="en" sz="1500">
                <a:solidFill>
                  <a:srgbClr val="980000"/>
                </a:solidFill>
                <a:latin typeface="Sora Light"/>
                <a:ea typeface="Sora Light"/>
                <a:cs typeface="Sora Light"/>
                <a:sym typeface="Sora Light"/>
              </a:rPr>
              <a:t>How do user features such as literacy level relate to discernment abilities in news credibility evaluations, and to what extent does this association impact their online information consumption behavior?</a:t>
            </a:r>
            <a:endParaRPr sz="1500">
              <a:solidFill>
                <a:srgbClr val="980000"/>
              </a:solidFill>
              <a:latin typeface="Sora Light"/>
              <a:ea typeface="Sora Light"/>
              <a:cs typeface="Sora Light"/>
              <a:sym typeface="Sora Light"/>
            </a:endParaRPr>
          </a:p>
          <a:p>
            <a:pPr indent="0" lvl="0" marL="0" rtl="0" algn="l">
              <a:lnSpc>
                <a:spcPct val="100000"/>
              </a:lnSpc>
              <a:spcBef>
                <a:spcPts val="1000"/>
              </a:spcBef>
              <a:spcAft>
                <a:spcPts val="1000"/>
              </a:spcAft>
              <a:buNone/>
            </a:pPr>
            <a:r>
              <a:t/>
            </a:r>
            <a:endParaRPr sz="1000">
              <a:latin typeface="Sora Light"/>
              <a:ea typeface="Sora Light"/>
              <a:cs typeface="Sora Light"/>
              <a:sym typeface="Sora Light"/>
            </a:endParaRPr>
          </a:p>
        </p:txBody>
      </p:sp>
      <p:pic>
        <p:nvPicPr>
          <p:cNvPr id="1949" name="Google Shape;1949;p125" title="Screenshot 2025-10-06 at 10.13.55 PM.png"/>
          <p:cNvPicPr preferRelativeResize="0"/>
          <p:nvPr/>
        </p:nvPicPr>
        <p:blipFill>
          <a:blip r:embed="rId3">
            <a:alphaModFix/>
          </a:blip>
          <a:stretch>
            <a:fillRect/>
          </a:stretch>
        </p:blipFill>
        <p:spPr>
          <a:xfrm>
            <a:off x="0" y="4958965"/>
            <a:ext cx="1159750" cy="184535"/>
          </a:xfrm>
          <a:prstGeom prst="rect">
            <a:avLst/>
          </a:prstGeom>
          <a:noFill/>
          <a:ln>
            <a:noFill/>
          </a:ln>
        </p:spPr>
      </p:pic>
      <p:pic>
        <p:nvPicPr>
          <p:cNvPr id="1950" name="Google Shape;1950;p125"/>
          <p:cNvPicPr preferRelativeResize="0"/>
          <p:nvPr/>
        </p:nvPicPr>
        <p:blipFill rotWithShape="1">
          <a:blip r:embed="rId4">
            <a:alphaModFix/>
          </a:blip>
          <a:srcRect b="0" l="0" r="0" t="0"/>
          <a:stretch/>
        </p:blipFill>
        <p:spPr>
          <a:xfrm>
            <a:off x="7937780" y="0"/>
            <a:ext cx="1159740" cy="289940"/>
          </a:xfrm>
          <a:prstGeom prst="rect">
            <a:avLst/>
          </a:prstGeom>
          <a:noFill/>
          <a:ln>
            <a:noFill/>
          </a:ln>
        </p:spPr>
      </p:pic>
      <p:pic>
        <p:nvPicPr>
          <p:cNvPr id="1951" name="Google Shape;1951;p125"/>
          <p:cNvPicPr preferRelativeResize="0"/>
          <p:nvPr/>
        </p:nvPicPr>
        <p:blipFill rotWithShape="1">
          <a:blip r:embed="rId5">
            <a:alphaModFix/>
          </a:blip>
          <a:srcRect b="0" l="0" r="0" t="0"/>
          <a:stretch/>
        </p:blipFill>
        <p:spPr>
          <a:xfrm>
            <a:off x="6955875" y="19077"/>
            <a:ext cx="836330" cy="336247"/>
          </a:xfrm>
          <a:prstGeom prst="rect">
            <a:avLst/>
          </a:prstGeom>
          <a:noFill/>
          <a:ln>
            <a:noFill/>
          </a:ln>
        </p:spPr>
      </p:pic>
      <p:sp>
        <p:nvSpPr>
          <p:cNvPr id="1952" name="Google Shape;1952;p125"/>
          <p:cNvSpPr txBox="1"/>
          <p:nvPr>
            <p:ph idx="1" type="body"/>
          </p:nvPr>
        </p:nvSpPr>
        <p:spPr>
          <a:xfrm>
            <a:off x="1169550" y="615825"/>
            <a:ext cx="6804900" cy="2478000"/>
          </a:xfrm>
          <a:prstGeom prst="rect">
            <a:avLst/>
          </a:prstGeom>
        </p:spPr>
        <p:txBody>
          <a:bodyPr anchorCtr="0" anchor="t" bIns="91425" lIns="91425" spcFirstLastPara="1" rIns="91425" wrap="square" tIns="0">
            <a:noAutofit/>
          </a:bodyPr>
          <a:lstStyle/>
          <a:p>
            <a:pPr indent="0" lvl="0" marL="0" rtl="0" algn="ctr">
              <a:spcBef>
                <a:spcPts val="0"/>
              </a:spcBef>
              <a:spcAft>
                <a:spcPts val="800"/>
              </a:spcAft>
              <a:buNone/>
            </a:pPr>
            <a:r>
              <a:rPr lang="en" sz="2000"/>
              <a:t>Understanding how people engage with online news and perceive potential interventions that support better discernment by studying the relationship between news media literacy, news consumption behavior, and attitudes toward online monitoring and interventions.</a:t>
            </a:r>
            <a:endParaRPr sz="2000"/>
          </a:p>
        </p:txBody>
      </p:sp>
      <p:pic>
        <p:nvPicPr>
          <p:cNvPr id="1953" name="Google Shape;1953;p125" title="Screenshot 2025-09-01 at 4.39.28 PM.png"/>
          <p:cNvPicPr preferRelativeResize="0"/>
          <p:nvPr/>
        </p:nvPicPr>
        <p:blipFill rotWithShape="1">
          <a:blip r:embed="rId6">
            <a:alphaModFix/>
          </a:blip>
          <a:srcRect b="0" l="0" r="0" t="0"/>
          <a:stretch/>
        </p:blipFill>
        <p:spPr>
          <a:xfrm>
            <a:off x="115024" y="2024950"/>
            <a:ext cx="888800" cy="684400"/>
          </a:xfrm>
          <a:prstGeom prst="rect">
            <a:avLst/>
          </a:prstGeom>
          <a:noFill/>
          <a:ln>
            <a:noFill/>
          </a:ln>
        </p:spPr>
      </p:pic>
      <p:sp>
        <p:nvSpPr>
          <p:cNvPr id="1954" name="Google Shape;1954;p125"/>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1955" name="Google Shape;1955;p125"/>
          <p:cNvSpPr/>
          <p:nvPr/>
        </p:nvSpPr>
        <p:spPr>
          <a:xfrm flipH="1" rot="10800000">
            <a:off x="1163725" y="5081250"/>
            <a:ext cx="1910100" cy="813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9" name="Shape 1959"/>
        <p:cNvGrpSpPr/>
        <p:nvPr/>
      </p:nvGrpSpPr>
      <p:grpSpPr>
        <a:xfrm>
          <a:off x="0" y="0"/>
          <a:ext cx="0" cy="0"/>
          <a:chOff x="0" y="0"/>
          <a:chExt cx="0" cy="0"/>
        </a:xfrm>
      </p:grpSpPr>
      <p:sp>
        <p:nvSpPr>
          <p:cNvPr id="1960" name="Google Shape;1960;p126"/>
          <p:cNvSpPr txBox="1"/>
          <p:nvPr>
            <p:ph idx="2" type="title"/>
          </p:nvPr>
        </p:nvSpPr>
        <p:spPr>
          <a:xfrm>
            <a:off x="115025" y="502775"/>
            <a:ext cx="4183800" cy="406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Goal</a:t>
            </a:r>
            <a:endParaRPr/>
          </a:p>
        </p:txBody>
      </p:sp>
      <p:sp>
        <p:nvSpPr>
          <p:cNvPr id="1961" name="Google Shape;1961;p126"/>
          <p:cNvSpPr txBox="1"/>
          <p:nvPr>
            <p:ph idx="4294967295" type="subTitle"/>
          </p:nvPr>
        </p:nvSpPr>
        <p:spPr>
          <a:xfrm>
            <a:off x="77850" y="2945800"/>
            <a:ext cx="45039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600">
                <a:solidFill>
                  <a:srgbClr val="000000"/>
                </a:solidFill>
                <a:latin typeface="Arial"/>
                <a:ea typeface="Arial"/>
                <a:cs typeface="Arial"/>
                <a:sym typeface="Arial"/>
              </a:rPr>
              <a:t>RQ3</a:t>
            </a:r>
            <a:r>
              <a:rPr b="1" lang="en" sz="1500">
                <a:solidFill>
                  <a:srgbClr val="980000"/>
                </a:solidFill>
              </a:rPr>
              <a:t> </a:t>
            </a:r>
            <a:r>
              <a:rPr lang="en" sz="1500">
                <a:solidFill>
                  <a:srgbClr val="980000"/>
                </a:solidFill>
                <a:latin typeface="Sora Light"/>
                <a:ea typeface="Sora Light"/>
                <a:cs typeface="Sora Light"/>
                <a:sym typeface="Sora Light"/>
              </a:rPr>
              <a:t>And, what challenges and benefits do users perceive about current and future online misinformation intervention tools?</a:t>
            </a:r>
            <a:endParaRPr sz="1500">
              <a:solidFill>
                <a:srgbClr val="980000"/>
              </a:solidFill>
              <a:latin typeface="Sora Light"/>
              <a:ea typeface="Sora Light"/>
              <a:cs typeface="Sora Light"/>
              <a:sym typeface="Sora Light"/>
            </a:endParaRPr>
          </a:p>
          <a:p>
            <a:pPr indent="0" lvl="0" marL="0" rtl="0" algn="l">
              <a:lnSpc>
                <a:spcPct val="100000"/>
              </a:lnSpc>
              <a:spcBef>
                <a:spcPts val="1000"/>
              </a:spcBef>
              <a:spcAft>
                <a:spcPts val="1000"/>
              </a:spcAft>
              <a:buNone/>
            </a:pPr>
            <a:r>
              <a:t/>
            </a:r>
            <a:endParaRPr sz="1000">
              <a:latin typeface="Sora Light"/>
              <a:ea typeface="Sora Light"/>
              <a:cs typeface="Sora Light"/>
              <a:sym typeface="Sora Light"/>
            </a:endParaRPr>
          </a:p>
        </p:txBody>
      </p:sp>
      <p:pic>
        <p:nvPicPr>
          <p:cNvPr id="1962" name="Google Shape;1962;p126" title="Screenshot 2025-10-06 at 10.13.55 PM.png"/>
          <p:cNvPicPr preferRelativeResize="0"/>
          <p:nvPr/>
        </p:nvPicPr>
        <p:blipFill>
          <a:blip r:embed="rId3">
            <a:alphaModFix/>
          </a:blip>
          <a:stretch>
            <a:fillRect/>
          </a:stretch>
        </p:blipFill>
        <p:spPr>
          <a:xfrm>
            <a:off x="0" y="4958965"/>
            <a:ext cx="1159750" cy="184535"/>
          </a:xfrm>
          <a:prstGeom prst="rect">
            <a:avLst/>
          </a:prstGeom>
          <a:noFill/>
          <a:ln>
            <a:noFill/>
          </a:ln>
        </p:spPr>
      </p:pic>
      <p:pic>
        <p:nvPicPr>
          <p:cNvPr id="1963" name="Google Shape;1963;p126"/>
          <p:cNvPicPr preferRelativeResize="0"/>
          <p:nvPr/>
        </p:nvPicPr>
        <p:blipFill rotWithShape="1">
          <a:blip r:embed="rId4">
            <a:alphaModFix/>
          </a:blip>
          <a:srcRect b="0" l="0" r="0" t="0"/>
          <a:stretch/>
        </p:blipFill>
        <p:spPr>
          <a:xfrm>
            <a:off x="7937780" y="0"/>
            <a:ext cx="1159740" cy="289940"/>
          </a:xfrm>
          <a:prstGeom prst="rect">
            <a:avLst/>
          </a:prstGeom>
          <a:noFill/>
          <a:ln>
            <a:noFill/>
          </a:ln>
        </p:spPr>
      </p:pic>
      <p:pic>
        <p:nvPicPr>
          <p:cNvPr id="1964" name="Google Shape;1964;p126"/>
          <p:cNvPicPr preferRelativeResize="0"/>
          <p:nvPr/>
        </p:nvPicPr>
        <p:blipFill rotWithShape="1">
          <a:blip r:embed="rId5">
            <a:alphaModFix/>
          </a:blip>
          <a:srcRect b="0" l="0" r="0" t="0"/>
          <a:stretch/>
        </p:blipFill>
        <p:spPr>
          <a:xfrm>
            <a:off x="6955875" y="19077"/>
            <a:ext cx="836330" cy="336247"/>
          </a:xfrm>
          <a:prstGeom prst="rect">
            <a:avLst/>
          </a:prstGeom>
          <a:noFill/>
          <a:ln>
            <a:noFill/>
          </a:ln>
        </p:spPr>
      </p:pic>
      <p:sp>
        <p:nvSpPr>
          <p:cNvPr id="1965" name="Google Shape;1965;p126"/>
          <p:cNvSpPr txBox="1"/>
          <p:nvPr>
            <p:ph idx="1" type="body"/>
          </p:nvPr>
        </p:nvSpPr>
        <p:spPr>
          <a:xfrm>
            <a:off x="1169550" y="615825"/>
            <a:ext cx="6804900" cy="2478000"/>
          </a:xfrm>
          <a:prstGeom prst="rect">
            <a:avLst/>
          </a:prstGeom>
        </p:spPr>
        <p:txBody>
          <a:bodyPr anchorCtr="0" anchor="t" bIns="91425" lIns="91425" spcFirstLastPara="1" rIns="91425" wrap="square" tIns="0">
            <a:noAutofit/>
          </a:bodyPr>
          <a:lstStyle/>
          <a:p>
            <a:pPr indent="0" lvl="0" marL="0" rtl="0" algn="ctr">
              <a:spcBef>
                <a:spcPts val="0"/>
              </a:spcBef>
              <a:spcAft>
                <a:spcPts val="800"/>
              </a:spcAft>
              <a:buNone/>
            </a:pPr>
            <a:r>
              <a:rPr lang="en" sz="2000"/>
              <a:t>Understanding how people engage with online news and perceive potential interventions that support better discernment by studying the relationship between news media literacy, news consumption behavior, and attitudes toward online monitoring and interventions.</a:t>
            </a:r>
            <a:endParaRPr sz="2000"/>
          </a:p>
        </p:txBody>
      </p:sp>
      <p:pic>
        <p:nvPicPr>
          <p:cNvPr id="1966" name="Google Shape;1966;p126" title="Screenshot 2025-09-01 at 4.37.05 PM.png"/>
          <p:cNvPicPr preferRelativeResize="0"/>
          <p:nvPr/>
        </p:nvPicPr>
        <p:blipFill rotWithShape="1">
          <a:blip r:embed="rId6">
            <a:alphaModFix/>
          </a:blip>
          <a:srcRect b="0" l="0" r="0" t="0"/>
          <a:stretch/>
        </p:blipFill>
        <p:spPr>
          <a:xfrm>
            <a:off x="228600" y="2070683"/>
            <a:ext cx="931150" cy="875118"/>
          </a:xfrm>
          <a:prstGeom prst="rect">
            <a:avLst/>
          </a:prstGeom>
          <a:noFill/>
          <a:ln>
            <a:noFill/>
          </a:ln>
        </p:spPr>
      </p:pic>
      <p:sp>
        <p:nvSpPr>
          <p:cNvPr id="1967" name="Google Shape;1967;p126"/>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1968" name="Google Shape;1968;p126"/>
          <p:cNvSpPr/>
          <p:nvPr/>
        </p:nvSpPr>
        <p:spPr>
          <a:xfrm flipH="1" rot="10800000">
            <a:off x="1163725" y="5081250"/>
            <a:ext cx="2123100" cy="813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2" name="Shape 1972"/>
        <p:cNvGrpSpPr/>
        <p:nvPr/>
      </p:nvGrpSpPr>
      <p:grpSpPr>
        <a:xfrm>
          <a:off x="0" y="0"/>
          <a:ext cx="0" cy="0"/>
          <a:chOff x="0" y="0"/>
          <a:chExt cx="0" cy="0"/>
        </a:xfrm>
      </p:grpSpPr>
      <p:sp>
        <p:nvSpPr>
          <p:cNvPr id="1973" name="Google Shape;1973;p127"/>
          <p:cNvSpPr txBox="1"/>
          <p:nvPr>
            <p:ph idx="3" type="title"/>
          </p:nvPr>
        </p:nvSpPr>
        <p:spPr>
          <a:xfrm>
            <a:off x="115025" y="471075"/>
            <a:ext cx="3941700" cy="683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Contents</a:t>
            </a:r>
            <a:endParaRPr/>
          </a:p>
        </p:txBody>
      </p:sp>
      <p:sp>
        <p:nvSpPr>
          <p:cNvPr id="1974" name="Google Shape;1974;p127"/>
          <p:cNvSpPr txBox="1"/>
          <p:nvPr>
            <p:ph idx="5" type="subTitle"/>
          </p:nvPr>
        </p:nvSpPr>
        <p:spPr>
          <a:xfrm>
            <a:off x="4482800" y="3540462"/>
            <a:ext cx="1720500" cy="230400"/>
          </a:xfrm>
          <a:prstGeom prst="rect">
            <a:avLst/>
          </a:prstGeom>
        </p:spPr>
        <p:txBody>
          <a:bodyPr anchorCtr="0" anchor="t" bIns="106200" lIns="0" spcFirstLastPara="1" rIns="106200" wrap="square" tIns="0">
            <a:noAutofit/>
          </a:bodyPr>
          <a:lstStyle/>
          <a:p>
            <a:pPr indent="0" lvl="0" marL="0" rtl="0" algn="l">
              <a:spcBef>
                <a:spcPts val="0"/>
              </a:spcBef>
              <a:spcAft>
                <a:spcPts val="0"/>
              </a:spcAft>
              <a:buNone/>
            </a:pPr>
            <a:r>
              <a:rPr b="0" lang="en" sz="1975"/>
              <a:t>5.</a:t>
            </a:r>
            <a:endParaRPr b="0" sz="1975"/>
          </a:p>
        </p:txBody>
      </p:sp>
      <p:sp>
        <p:nvSpPr>
          <p:cNvPr id="1975" name="Google Shape;1975;p127"/>
          <p:cNvSpPr txBox="1"/>
          <p:nvPr>
            <p:ph idx="6" type="subTitle"/>
          </p:nvPr>
        </p:nvSpPr>
        <p:spPr>
          <a:xfrm>
            <a:off x="4482800" y="3190888"/>
            <a:ext cx="4614600" cy="321900"/>
          </a:xfrm>
          <a:prstGeom prst="rect">
            <a:avLst/>
          </a:prstGeom>
        </p:spPr>
        <p:txBody>
          <a:bodyPr anchorCtr="0" anchor="b" bIns="106200" lIns="0" spcFirstLastPara="1" rIns="106200" wrap="square" tIns="0">
            <a:noAutofit/>
          </a:bodyPr>
          <a:lstStyle/>
          <a:p>
            <a:pPr indent="0" lvl="0" marL="0" rtl="0" algn="l">
              <a:spcBef>
                <a:spcPts val="0"/>
              </a:spcBef>
              <a:spcAft>
                <a:spcPts val="0"/>
              </a:spcAft>
              <a:buNone/>
            </a:pPr>
            <a:r>
              <a:rPr lang="en" sz="1610"/>
              <a:t>Key Findings</a:t>
            </a:r>
            <a:endParaRPr sz="1610"/>
          </a:p>
        </p:txBody>
      </p:sp>
      <p:sp>
        <p:nvSpPr>
          <p:cNvPr id="1976" name="Google Shape;1976;p127"/>
          <p:cNvSpPr txBox="1"/>
          <p:nvPr>
            <p:ph idx="7" type="subTitle"/>
          </p:nvPr>
        </p:nvSpPr>
        <p:spPr>
          <a:xfrm>
            <a:off x="4482800" y="2920380"/>
            <a:ext cx="1720500" cy="230400"/>
          </a:xfrm>
          <a:prstGeom prst="rect">
            <a:avLst/>
          </a:prstGeom>
        </p:spPr>
        <p:txBody>
          <a:bodyPr anchorCtr="0" anchor="t" bIns="106200" lIns="0" spcFirstLastPara="1" rIns="106200" wrap="square" tIns="0">
            <a:noAutofit/>
          </a:bodyPr>
          <a:lstStyle/>
          <a:p>
            <a:pPr indent="0" lvl="0" marL="0" rtl="0" algn="l">
              <a:spcBef>
                <a:spcPts val="0"/>
              </a:spcBef>
              <a:spcAft>
                <a:spcPts val="0"/>
              </a:spcAft>
              <a:buNone/>
            </a:pPr>
            <a:r>
              <a:rPr b="0" lang="en" sz="1975"/>
              <a:t>4.</a:t>
            </a:r>
            <a:endParaRPr b="0" sz="1975"/>
          </a:p>
        </p:txBody>
      </p:sp>
      <p:sp>
        <p:nvSpPr>
          <p:cNvPr id="1977" name="Google Shape;1977;p127"/>
          <p:cNvSpPr txBox="1"/>
          <p:nvPr>
            <p:ph idx="8" type="subTitle"/>
          </p:nvPr>
        </p:nvSpPr>
        <p:spPr>
          <a:xfrm>
            <a:off x="4482800" y="2571721"/>
            <a:ext cx="4614600" cy="321900"/>
          </a:xfrm>
          <a:prstGeom prst="rect">
            <a:avLst/>
          </a:prstGeom>
        </p:spPr>
        <p:txBody>
          <a:bodyPr anchorCtr="0" anchor="b" bIns="106200" lIns="0" spcFirstLastPara="1" rIns="106200" wrap="square" tIns="0">
            <a:noAutofit/>
          </a:bodyPr>
          <a:lstStyle/>
          <a:p>
            <a:pPr indent="0" lvl="0" marL="0" rtl="0" algn="l">
              <a:spcBef>
                <a:spcPts val="0"/>
              </a:spcBef>
              <a:spcAft>
                <a:spcPts val="0"/>
              </a:spcAft>
              <a:buNone/>
            </a:pPr>
            <a:r>
              <a:rPr lang="en" sz="2810">
                <a:highlight>
                  <a:srgbClr val="FFE599"/>
                </a:highlight>
              </a:rPr>
              <a:t>Methodology</a:t>
            </a:r>
            <a:endParaRPr sz="2810">
              <a:highlight>
                <a:srgbClr val="FFE599"/>
              </a:highlight>
            </a:endParaRPr>
          </a:p>
        </p:txBody>
      </p:sp>
      <p:sp>
        <p:nvSpPr>
          <p:cNvPr id="1978" name="Google Shape;1978;p127"/>
          <p:cNvSpPr txBox="1"/>
          <p:nvPr>
            <p:ph idx="13" type="subTitle"/>
          </p:nvPr>
        </p:nvSpPr>
        <p:spPr>
          <a:xfrm>
            <a:off x="4482800" y="1952989"/>
            <a:ext cx="4614600" cy="321900"/>
          </a:xfrm>
          <a:prstGeom prst="rect">
            <a:avLst/>
          </a:prstGeom>
        </p:spPr>
        <p:txBody>
          <a:bodyPr anchorCtr="0" anchor="b" bIns="106200" lIns="0" spcFirstLastPara="1" rIns="106200" wrap="square" tIns="0">
            <a:noAutofit/>
          </a:bodyPr>
          <a:lstStyle/>
          <a:p>
            <a:pPr indent="0" lvl="0" marL="0" rtl="0" algn="l">
              <a:spcBef>
                <a:spcPts val="0"/>
              </a:spcBef>
              <a:spcAft>
                <a:spcPts val="0"/>
              </a:spcAft>
              <a:buNone/>
            </a:pPr>
            <a:r>
              <a:rPr lang="en" sz="1610"/>
              <a:t>Research Questions</a:t>
            </a:r>
            <a:endParaRPr sz="1610"/>
          </a:p>
        </p:txBody>
      </p:sp>
      <p:sp>
        <p:nvSpPr>
          <p:cNvPr id="1979" name="Google Shape;1979;p127"/>
          <p:cNvSpPr txBox="1"/>
          <p:nvPr>
            <p:ph idx="14" type="subTitle"/>
          </p:nvPr>
        </p:nvSpPr>
        <p:spPr>
          <a:xfrm>
            <a:off x="4482800" y="1682481"/>
            <a:ext cx="1720500" cy="230400"/>
          </a:xfrm>
          <a:prstGeom prst="rect">
            <a:avLst/>
          </a:prstGeom>
        </p:spPr>
        <p:txBody>
          <a:bodyPr anchorCtr="0" anchor="t" bIns="106200" lIns="0" spcFirstLastPara="1" rIns="106200" wrap="square" tIns="0">
            <a:noAutofit/>
          </a:bodyPr>
          <a:lstStyle/>
          <a:p>
            <a:pPr indent="0" lvl="0" marL="0" rtl="0" algn="l">
              <a:spcBef>
                <a:spcPts val="0"/>
              </a:spcBef>
              <a:spcAft>
                <a:spcPts val="0"/>
              </a:spcAft>
              <a:buNone/>
            </a:pPr>
            <a:r>
              <a:rPr b="0" lang="en" sz="1975"/>
              <a:t>2.</a:t>
            </a:r>
            <a:endParaRPr b="0" sz="1975"/>
          </a:p>
        </p:txBody>
      </p:sp>
      <p:sp>
        <p:nvSpPr>
          <p:cNvPr id="1980" name="Google Shape;1980;p127"/>
          <p:cNvSpPr txBox="1"/>
          <p:nvPr>
            <p:ph idx="15" type="subTitle"/>
          </p:nvPr>
        </p:nvSpPr>
        <p:spPr>
          <a:xfrm>
            <a:off x="4482800" y="1334258"/>
            <a:ext cx="4614600" cy="321900"/>
          </a:xfrm>
          <a:prstGeom prst="rect">
            <a:avLst/>
          </a:prstGeom>
        </p:spPr>
        <p:txBody>
          <a:bodyPr anchorCtr="0" anchor="b" bIns="106200" lIns="0" spcFirstLastPara="1" rIns="106200" wrap="square" tIns="0">
            <a:noAutofit/>
          </a:bodyPr>
          <a:lstStyle/>
          <a:p>
            <a:pPr indent="0" lvl="0" marL="0" rtl="0" algn="l">
              <a:lnSpc>
                <a:spcPct val="100000"/>
              </a:lnSpc>
              <a:spcBef>
                <a:spcPts val="0"/>
              </a:spcBef>
              <a:spcAft>
                <a:spcPts val="0"/>
              </a:spcAft>
              <a:buNone/>
            </a:pPr>
            <a:r>
              <a:rPr lang="en" sz="1610"/>
              <a:t>Motivation and Background</a:t>
            </a:r>
            <a:endParaRPr sz="1610"/>
          </a:p>
        </p:txBody>
      </p:sp>
      <p:sp>
        <p:nvSpPr>
          <p:cNvPr id="1981" name="Google Shape;1981;p127"/>
          <p:cNvSpPr txBox="1"/>
          <p:nvPr>
            <p:ph idx="16" type="subTitle"/>
          </p:nvPr>
        </p:nvSpPr>
        <p:spPr>
          <a:xfrm>
            <a:off x="4482800" y="1063750"/>
            <a:ext cx="1720500" cy="230400"/>
          </a:xfrm>
          <a:prstGeom prst="rect">
            <a:avLst/>
          </a:prstGeom>
        </p:spPr>
        <p:txBody>
          <a:bodyPr anchorCtr="0" anchor="t" bIns="106200" lIns="0" spcFirstLastPara="1" rIns="106200" wrap="square" tIns="0">
            <a:noAutofit/>
          </a:bodyPr>
          <a:lstStyle/>
          <a:p>
            <a:pPr indent="0" lvl="0" marL="0" rtl="0" algn="l">
              <a:lnSpc>
                <a:spcPct val="100000"/>
              </a:lnSpc>
              <a:spcBef>
                <a:spcPts val="0"/>
              </a:spcBef>
              <a:spcAft>
                <a:spcPts val="0"/>
              </a:spcAft>
              <a:buNone/>
            </a:pPr>
            <a:r>
              <a:rPr b="0" lang="en" sz="1975"/>
              <a:t>1.</a:t>
            </a:r>
            <a:endParaRPr b="0" sz="1975"/>
          </a:p>
        </p:txBody>
      </p:sp>
      <p:sp>
        <p:nvSpPr>
          <p:cNvPr id="1982" name="Google Shape;1982;p127"/>
          <p:cNvSpPr txBox="1"/>
          <p:nvPr>
            <p:ph idx="2" type="subTitle"/>
          </p:nvPr>
        </p:nvSpPr>
        <p:spPr>
          <a:xfrm>
            <a:off x="4482800" y="4162330"/>
            <a:ext cx="1720500" cy="230400"/>
          </a:xfrm>
          <a:prstGeom prst="rect">
            <a:avLst/>
          </a:prstGeom>
        </p:spPr>
        <p:txBody>
          <a:bodyPr anchorCtr="0" anchor="t" bIns="106200" lIns="0" spcFirstLastPara="1" rIns="106200" wrap="square" tIns="0">
            <a:noAutofit/>
          </a:bodyPr>
          <a:lstStyle/>
          <a:p>
            <a:pPr indent="0" lvl="0" marL="0" rtl="0" algn="l">
              <a:spcBef>
                <a:spcPts val="0"/>
              </a:spcBef>
              <a:spcAft>
                <a:spcPts val="0"/>
              </a:spcAft>
              <a:buNone/>
            </a:pPr>
            <a:r>
              <a:rPr b="0" lang="en" sz="1975"/>
              <a:t>6.</a:t>
            </a:r>
            <a:endParaRPr b="0" sz="1975"/>
          </a:p>
        </p:txBody>
      </p:sp>
      <p:sp>
        <p:nvSpPr>
          <p:cNvPr id="1983" name="Google Shape;1983;p127"/>
          <p:cNvSpPr txBox="1"/>
          <p:nvPr>
            <p:ph idx="4" type="subTitle"/>
          </p:nvPr>
        </p:nvSpPr>
        <p:spPr>
          <a:xfrm>
            <a:off x="4401600" y="3811870"/>
            <a:ext cx="4614600" cy="321900"/>
          </a:xfrm>
          <a:prstGeom prst="rect">
            <a:avLst/>
          </a:prstGeom>
        </p:spPr>
        <p:txBody>
          <a:bodyPr anchorCtr="0" anchor="b" bIns="106200" lIns="106200" spcFirstLastPara="1" rIns="106200" wrap="square" tIns="106200">
            <a:noAutofit/>
          </a:bodyPr>
          <a:lstStyle/>
          <a:p>
            <a:pPr indent="0" lvl="0" marL="0" rtl="0" algn="l">
              <a:spcBef>
                <a:spcPts val="0"/>
              </a:spcBef>
              <a:spcAft>
                <a:spcPts val="0"/>
              </a:spcAft>
              <a:buNone/>
            </a:pPr>
            <a:r>
              <a:rPr lang="en" sz="1610"/>
              <a:t>Design Implications</a:t>
            </a:r>
            <a:endParaRPr sz="1610"/>
          </a:p>
        </p:txBody>
      </p:sp>
      <p:pic>
        <p:nvPicPr>
          <p:cNvPr id="1984" name="Google Shape;1984;p127"/>
          <p:cNvPicPr preferRelativeResize="0"/>
          <p:nvPr/>
        </p:nvPicPr>
        <p:blipFill rotWithShape="1">
          <a:blip r:embed="rId3">
            <a:alphaModFix/>
          </a:blip>
          <a:srcRect b="0" l="0" r="0" t="0"/>
          <a:stretch/>
        </p:blipFill>
        <p:spPr>
          <a:xfrm>
            <a:off x="7937780" y="0"/>
            <a:ext cx="1159740" cy="289940"/>
          </a:xfrm>
          <a:prstGeom prst="rect">
            <a:avLst/>
          </a:prstGeom>
          <a:noFill/>
          <a:ln>
            <a:noFill/>
          </a:ln>
        </p:spPr>
      </p:pic>
      <p:pic>
        <p:nvPicPr>
          <p:cNvPr id="1985" name="Google Shape;1985;p127"/>
          <p:cNvPicPr preferRelativeResize="0"/>
          <p:nvPr/>
        </p:nvPicPr>
        <p:blipFill rotWithShape="1">
          <a:blip r:embed="rId4">
            <a:alphaModFix/>
          </a:blip>
          <a:srcRect b="0" l="0" r="0" t="0"/>
          <a:stretch/>
        </p:blipFill>
        <p:spPr>
          <a:xfrm>
            <a:off x="6955875" y="19077"/>
            <a:ext cx="836330" cy="336247"/>
          </a:xfrm>
          <a:prstGeom prst="rect">
            <a:avLst/>
          </a:prstGeom>
          <a:noFill/>
          <a:ln>
            <a:noFill/>
          </a:ln>
        </p:spPr>
      </p:pic>
      <p:pic>
        <p:nvPicPr>
          <p:cNvPr id="1986" name="Google Shape;1986;p127" title="Screenshot 2025-10-06 at 10.13.55 PM.png"/>
          <p:cNvPicPr preferRelativeResize="0"/>
          <p:nvPr/>
        </p:nvPicPr>
        <p:blipFill>
          <a:blip r:embed="rId5">
            <a:alphaModFix/>
          </a:blip>
          <a:stretch>
            <a:fillRect/>
          </a:stretch>
        </p:blipFill>
        <p:spPr>
          <a:xfrm>
            <a:off x="0" y="4958965"/>
            <a:ext cx="1159750" cy="184535"/>
          </a:xfrm>
          <a:prstGeom prst="rect">
            <a:avLst/>
          </a:prstGeom>
          <a:noFill/>
          <a:ln>
            <a:noFill/>
          </a:ln>
        </p:spPr>
      </p:pic>
      <p:sp>
        <p:nvSpPr>
          <p:cNvPr id="1987" name="Google Shape;1987;p127"/>
          <p:cNvSpPr txBox="1"/>
          <p:nvPr>
            <p:ph idx="1" type="subTitle"/>
          </p:nvPr>
        </p:nvSpPr>
        <p:spPr>
          <a:xfrm>
            <a:off x="4482800" y="4432838"/>
            <a:ext cx="4614600" cy="321900"/>
          </a:xfrm>
          <a:prstGeom prst="rect">
            <a:avLst/>
          </a:prstGeom>
        </p:spPr>
        <p:txBody>
          <a:bodyPr anchorCtr="0" anchor="b" bIns="106200" lIns="0" spcFirstLastPara="1" rIns="106200" wrap="square" tIns="0">
            <a:noAutofit/>
          </a:bodyPr>
          <a:lstStyle/>
          <a:p>
            <a:pPr indent="0" lvl="0" marL="0" rtl="0" algn="l">
              <a:spcBef>
                <a:spcPts val="0"/>
              </a:spcBef>
              <a:spcAft>
                <a:spcPts val="0"/>
              </a:spcAft>
              <a:buNone/>
            </a:pPr>
            <a:r>
              <a:rPr lang="en" sz="1610"/>
              <a:t>Insights, Limitations and Future Work</a:t>
            </a:r>
            <a:endParaRPr sz="1610"/>
          </a:p>
        </p:txBody>
      </p:sp>
      <p:sp>
        <p:nvSpPr>
          <p:cNvPr id="1988" name="Google Shape;1988;p127"/>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1989" name="Google Shape;1989;p127"/>
          <p:cNvSpPr/>
          <p:nvPr/>
        </p:nvSpPr>
        <p:spPr>
          <a:xfrm flipH="1" rot="10800000">
            <a:off x="1163725" y="5080350"/>
            <a:ext cx="2398500" cy="822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pic>
        <p:nvPicPr>
          <p:cNvPr id="1990" name="Google Shape;1990;p127" title="Screenshot 2025-10-07 at 10.14.42 AM.png"/>
          <p:cNvPicPr preferRelativeResize="0"/>
          <p:nvPr/>
        </p:nvPicPr>
        <p:blipFill>
          <a:blip r:embed="rId6">
            <a:alphaModFix/>
          </a:blip>
          <a:stretch>
            <a:fillRect/>
          </a:stretch>
        </p:blipFill>
        <p:spPr>
          <a:xfrm>
            <a:off x="0" y="1334250"/>
            <a:ext cx="4401601" cy="32221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4" name="Shape 1994"/>
        <p:cNvGrpSpPr/>
        <p:nvPr/>
      </p:nvGrpSpPr>
      <p:grpSpPr>
        <a:xfrm>
          <a:off x="0" y="0"/>
          <a:ext cx="0" cy="0"/>
          <a:chOff x="0" y="0"/>
          <a:chExt cx="0" cy="0"/>
        </a:xfrm>
      </p:grpSpPr>
      <p:sp>
        <p:nvSpPr>
          <p:cNvPr id="1995" name="Google Shape;1995;p128"/>
          <p:cNvSpPr txBox="1"/>
          <p:nvPr>
            <p:ph type="title"/>
          </p:nvPr>
        </p:nvSpPr>
        <p:spPr>
          <a:xfrm>
            <a:off x="3720025" y="1709075"/>
            <a:ext cx="1665300" cy="193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IBM Plex Sans Medium"/>
                <a:ea typeface="IBM Plex Sans Medium"/>
                <a:cs typeface="IBM Plex Sans Medium"/>
                <a:sym typeface="IBM Plex Sans Medium"/>
              </a:rPr>
              <a:t>Step 1</a:t>
            </a:r>
            <a:endParaRPr sz="1200">
              <a:latin typeface="IBM Plex Sans Medium"/>
              <a:ea typeface="IBM Plex Sans Medium"/>
              <a:cs typeface="IBM Plex Sans Medium"/>
              <a:sym typeface="IBM Plex Sans Medium"/>
            </a:endParaRPr>
          </a:p>
          <a:p>
            <a:pPr indent="0" lvl="0" marL="0" rtl="0" algn="l">
              <a:lnSpc>
                <a:spcPct val="115000"/>
              </a:lnSpc>
              <a:spcBef>
                <a:spcPts val="600"/>
              </a:spcBef>
              <a:spcAft>
                <a:spcPts val="0"/>
              </a:spcAft>
              <a:buNone/>
            </a:pPr>
            <a:r>
              <a:rPr b="1" lang="en" sz="1100">
                <a:latin typeface="Arial"/>
                <a:ea typeface="Arial"/>
                <a:cs typeface="Arial"/>
                <a:sym typeface="Arial"/>
              </a:rPr>
              <a:t>Chrome Plugin Setup:</a:t>
            </a:r>
            <a:r>
              <a:rPr lang="en" sz="1100">
                <a:latin typeface="Arial"/>
                <a:ea typeface="Arial"/>
                <a:cs typeface="Arial"/>
                <a:sym typeface="Arial"/>
              </a:rPr>
              <a:t> Users installed the unlisted Chrome extension, created an account, logged in, and completed a Qualtrics demographic survey.</a:t>
            </a:r>
            <a:endParaRPr>
              <a:latin typeface="Sora Light"/>
              <a:ea typeface="Sora Light"/>
              <a:cs typeface="Sora Light"/>
              <a:sym typeface="Sora Light"/>
            </a:endParaRPr>
          </a:p>
          <a:p>
            <a:pPr indent="0" lvl="0" marL="0" rtl="0" algn="l">
              <a:lnSpc>
                <a:spcPct val="115000"/>
              </a:lnSpc>
              <a:spcBef>
                <a:spcPts val="600"/>
              </a:spcBef>
              <a:spcAft>
                <a:spcPts val="600"/>
              </a:spcAft>
              <a:buNone/>
            </a:pPr>
            <a:r>
              <a:t/>
            </a:r>
            <a:endParaRPr>
              <a:latin typeface="Sora Light"/>
              <a:ea typeface="Sora Light"/>
              <a:cs typeface="Sora Light"/>
              <a:sym typeface="Sora Light"/>
            </a:endParaRPr>
          </a:p>
        </p:txBody>
      </p:sp>
      <p:sp>
        <p:nvSpPr>
          <p:cNvPr id="1996" name="Google Shape;1996;p128"/>
          <p:cNvSpPr txBox="1"/>
          <p:nvPr>
            <p:ph idx="5" type="title"/>
          </p:nvPr>
        </p:nvSpPr>
        <p:spPr>
          <a:xfrm>
            <a:off x="46125" y="499475"/>
            <a:ext cx="3544500" cy="2275200"/>
          </a:xfrm>
          <a:prstGeom prst="rect">
            <a:avLst/>
          </a:prstGeom>
        </p:spPr>
        <p:txBody>
          <a:bodyPr anchorCtr="0" anchor="t" bIns="91425" lIns="91425" spcFirstLastPara="1" rIns="91425" wrap="square" tIns="0">
            <a:normAutofit/>
          </a:bodyPr>
          <a:lstStyle/>
          <a:p>
            <a:pPr indent="0" lvl="0" marL="0" rtl="0" algn="l">
              <a:spcBef>
                <a:spcPts val="0"/>
              </a:spcBef>
              <a:spcAft>
                <a:spcPts val="0"/>
              </a:spcAft>
              <a:buNone/>
            </a:pPr>
            <a:r>
              <a:rPr lang="en"/>
              <a:t>Architecture of</a:t>
            </a:r>
            <a:br>
              <a:rPr lang="en"/>
            </a:br>
            <a:r>
              <a:rPr lang="en"/>
              <a:t>Chrome Plugin</a:t>
            </a:r>
            <a:endParaRPr/>
          </a:p>
          <a:p>
            <a:pPr indent="0" lvl="0" marL="0" rtl="0" algn="l">
              <a:spcBef>
                <a:spcPts val="0"/>
              </a:spcBef>
              <a:spcAft>
                <a:spcPts val="0"/>
              </a:spcAft>
              <a:buNone/>
            </a:pPr>
            <a:r>
              <a:t/>
            </a:r>
            <a:endParaRPr/>
          </a:p>
        </p:txBody>
      </p:sp>
      <p:sp>
        <p:nvSpPr>
          <p:cNvPr id="1997" name="Google Shape;1997;p128"/>
          <p:cNvSpPr txBox="1"/>
          <p:nvPr>
            <p:ph idx="6" type="title"/>
          </p:nvPr>
        </p:nvSpPr>
        <p:spPr>
          <a:xfrm>
            <a:off x="3764475" y="846425"/>
            <a:ext cx="5261100" cy="29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300"/>
              <a:buFont typeface="Arial"/>
              <a:buNone/>
            </a:pPr>
            <a:r>
              <a:rPr lang="en" sz="1300">
                <a:solidFill>
                  <a:srgbClr val="00539F"/>
                </a:solidFill>
                <a:latin typeface="Arial"/>
                <a:ea typeface="Arial"/>
                <a:cs typeface="Arial"/>
                <a:sym typeface="Arial"/>
              </a:rPr>
              <a:t>The plugin follows a similar architecture to prior work such as </a:t>
            </a:r>
            <a:r>
              <a:rPr i="1" lang="en" sz="1300">
                <a:solidFill>
                  <a:srgbClr val="EF8200"/>
                </a:solidFill>
                <a:latin typeface="Arial"/>
                <a:ea typeface="Arial"/>
                <a:cs typeface="Arial"/>
                <a:sym typeface="Arial"/>
              </a:rPr>
              <a:t>OpenLabel</a:t>
            </a:r>
            <a:r>
              <a:rPr lang="en" sz="1300">
                <a:solidFill>
                  <a:srgbClr val="00539F"/>
                </a:solidFill>
                <a:latin typeface="Arial"/>
                <a:ea typeface="Arial"/>
                <a:cs typeface="Arial"/>
                <a:sym typeface="Arial"/>
              </a:rPr>
              <a:t>, an open-source media labeling browser extension </a:t>
            </a:r>
            <a:r>
              <a:rPr lang="en" sz="1300">
                <a:solidFill>
                  <a:srgbClr val="858585"/>
                </a:solidFill>
                <a:latin typeface="Arial"/>
                <a:ea typeface="Arial"/>
                <a:cs typeface="Arial"/>
                <a:sym typeface="Arial"/>
              </a:rPr>
              <a:t>(VanTol et al., 2022).</a:t>
            </a:r>
            <a:endParaRPr sz="1300">
              <a:solidFill>
                <a:srgbClr val="858585"/>
              </a:solidFill>
              <a:latin typeface="Arial"/>
              <a:ea typeface="Arial"/>
              <a:cs typeface="Arial"/>
              <a:sym typeface="Arial"/>
            </a:endParaRPr>
          </a:p>
          <a:p>
            <a:pPr indent="0" lvl="0" marL="0" rtl="0" algn="l">
              <a:lnSpc>
                <a:spcPct val="115000"/>
              </a:lnSpc>
              <a:spcBef>
                <a:spcPts val="0"/>
              </a:spcBef>
              <a:spcAft>
                <a:spcPts val="0"/>
              </a:spcAft>
              <a:buNone/>
            </a:pPr>
            <a:r>
              <a:t/>
            </a:r>
            <a:endParaRPr/>
          </a:p>
        </p:txBody>
      </p:sp>
      <p:sp>
        <p:nvSpPr>
          <p:cNvPr id="1998" name="Google Shape;1998;p128"/>
          <p:cNvSpPr/>
          <p:nvPr/>
        </p:nvSpPr>
        <p:spPr>
          <a:xfrm flipH="1" rot="10800000">
            <a:off x="3820750" y="1627625"/>
            <a:ext cx="53232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pic>
        <p:nvPicPr>
          <p:cNvPr id="1999" name="Google Shape;1999;p128" title="Screenshot 2025-10-06 at 10.13.55 PM.png"/>
          <p:cNvPicPr preferRelativeResize="0"/>
          <p:nvPr/>
        </p:nvPicPr>
        <p:blipFill>
          <a:blip r:embed="rId3">
            <a:alphaModFix/>
          </a:blip>
          <a:stretch>
            <a:fillRect/>
          </a:stretch>
        </p:blipFill>
        <p:spPr>
          <a:xfrm>
            <a:off x="0" y="4958965"/>
            <a:ext cx="1159750" cy="184535"/>
          </a:xfrm>
          <a:prstGeom prst="rect">
            <a:avLst/>
          </a:prstGeom>
          <a:noFill/>
          <a:ln>
            <a:noFill/>
          </a:ln>
        </p:spPr>
      </p:pic>
      <p:pic>
        <p:nvPicPr>
          <p:cNvPr id="2000" name="Google Shape;2000;p128"/>
          <p:cNvPicPr preferRelativeResize="0"/>
          <p:nvPr/>
        </p:nvPicPr>
        <p:blipFill rotWithShape="1">
          <a:blip r:embed="rId4">
            <a:alphaModFix/>
          </a:blip>
          <a:srcRect b="0" l="0" r="0" t="0"/>
          <a:stretch/>
        </p:blipFill>
        <p:spPr>
          <a:xfrm>
            <a:off x="7937780" y="0"/>
            <a:ext cx="1159740" cy="289940"/>
          </a:xfrm>
          <a:prstGeom prst="rect">
            <a:avLst/>
          </a:prstGeom>
          <a:noFill/>
          <a:ln>
            <a:noFill/>
          </a:ln>
        </p:spPr>
      </p:pic>
      <p:pic>
        <p:nvPicPr>
          <p:cNvPr id="2001" name="Google Shape;2001;p128"/>
          <p:cNvPicPr preferRelativeResize="0"/>
          <p:nvPr/>
        </p:nvPicPr>
        <p:blipFill rotWithShape="1">
          <a:blip r:embed="rId5">
            <a:alphaModFix/>
          </a:blip>
          <a:srcRect b="0" l="0" r="0" t="0"/>
          <a:stretch/>
        </p:blipFill>
        <p:spPr>
          <a:xfrm>
            <a:off x="6955875" y="19077"/>
            <a:ext cx="836330" cy="336247"/>
          </a:xfrm>
          <a:prstGeom prst="rect">
            <a:avLst/>
          </a:prstGeom>
          <a:noFill/>
          <a:ln>
            <a:noFill/>
          </a:ln>
        </p:spPr>
      </p:pic>
      <p:pic>
        <p:nvPicPr>
          <p:cNvPr id="2002" name="Google Shape;2002;p128"/>
          <p:cNvPicPr preferRelativeResize="0"/>
          <p:nvPr/>
        </p:nvPicPr>
        <p:blipFill rotWithShape="1">
          <a:blip r:embed="rId6">
            <a:alphaModFix/>
          </a:blip>
          <a:srcRect b="0" l="0" r="0" t="0"/>
          <a:stretch/>
        </p:blipFill>
        <p:spPr>
          <a:xfrm>
            <a:off x="46125" y="1895399"/>
            <a:ext cx="3544501" cy="2560926"/>
          </a:xfrm>
          <a:prstGeom prst="rect">
            <a:avLst/>
          </a:prstGeom>
          <a:noFill/>
          <a:ln>
            <a:noFill/>
          </a:ln>
        </p:spPr>
      </p:pic>
      <p:sp>
        <p:nvSpPr>
          <p:cNvPr id="2003" name="Google Shape;2003;p128"/>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2004" name="Google Shape;2004;p128"/>
          <p:cNvSpPr/>
          <p:nvPr/>
        </p:nvSpPr>
        <p:spPr>
          <a:xfrm flipH="1" rot="10800000">
            <a:off x="1163725" y="5080350"/>
            <a:ext cx="2673900" cy="822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8" name="Shape 2008"/>
        <p:cNvGrpSpPr/>
        <p:nvPr/>
      </p:nvGrpSpPr>
      <p:grpSpPr>
        <a:xfrm>
          <a:off x="0" y="0"/>
          <a:ext cx="0" cy="0"/>
          <a:chOff x="0" y="0"/>
          <a:chExt cx="0" cy="0"/>
        </a:xfrm>
      </p:grpSpPr>
      <p:sp>
        <p:nvSpPr>
          <p:cNvPr id="2009" name="Google Shape;2009;p129"/>
          <p:cNvSpPr txBox="1"/>
          <p:nvPr>
            <p:ph type="title"/>
          </p:nvPr>
        </p:nvSpPr>
        <p:spPr>
          <a:xfrm>
            <a:off x="3720025" y="1709075"/>
            <a:ext cx="1665300" cy="193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IBM Plex Sans Medium"/>
                <a:ea typeface="IBM Plex Sans Medium"/>
                <a:cs typeface="IBM Plex Sans Medium"/>
                <a:sym typeface="IBM Plex Sans Medium"/>
              </a:rPr>
              <a:t>Step 1</a:t>
            </a:r>
            <a:endParaRPr sz="1200">
              <a:latin typeface="IBM Plex Sans Medium"/>
              <a:ea typeface="IBM Plex Sans Medium"/>
              <a:cs typeface="IBM Plex Sans Medium"/>
              <a:sym typeface="IBM Plex Sans Medium"/>
            </a:endParaRPr>
          </a:p>
          <a:p>
            <a:pPr indent="0" lvl="0" marL="0" rtl="0" algn="l">
              <a:lnSpc>
                <a:spcPct val="115000"/>
              </a:lnSpc>
              <a:spcBef>
                <a:spcPts val="600"/>
              </a:spcBef>
              <a:spcAft>
                <a:spcPts val="0"/>
              </a:spcAft>
              <a:buNone/>
            </a:pPr>
            <a:r>
              <a:rPr b="1" lang="en" sz="1100">
                <a:latin typeface="Arial"/>
                <a:ea typeface="Arial"/>
                <a:cs typeface="Arial"/>
                <a:sym typeface="Arial"/>
              </a:rPr>
              <a:t>Chrome Plugin Setup:</a:t>
            </a:r>
            <a:r>
              <a:rPr lang="en" sz="1100">
                <a:latin typeface="Arial"/>
                <a:ea typeface="Arial"/>
                <a:cs typeface="Arial"/>
                <a:sym typeface="Arial"/>
              </a:rPr>
              <a:t> Users installed the unlisted Chrome extension, created an account, logged in, and completed a Qualtrics demographic survey.</a:t>
            </a:r>
            <a:endParaRPr>
              <a:latin typeface="Sora Light"/>
              <a:ea typeface="Sora Light"/>
              <a:cs typeface="Sora Light"/>
              <a:sym typeface="Sora Light"/>
            </a:endParaRPr>
          </a:p>
          <a:p>
            <a:pPr indent="0" lvl="0" marL="0" rtl="0" algn="l">
              <a:lnSpc>
                <a:spcPct val="115000"/>
              </a:lnSpc>
              <a:spcBef>
                <a:spcPts val="600"/>
              </a:spcBef>
              <a:spcAft>
                <a:spcPts val="600"/>
              </a:spcAft>
              <a:buNone/>
            </a:pPr>
            <a:r>
              <a:t/>
            </a:r>
            <a:endParaRPr>
              <a:latin typeface="Sora Light"/>
              <a:ea typeface="Sora Light"/>
              <a:cs typeface="Sora Light"/>
              <a:sym typeface="Sora Light"/>
            </a:endParaRPr>
          </a:p>
        </p:txBody>
      </p:sp>
      <p:sp>
        <p:nvSpPr>
          <p:cNvPr id="2010" name="Google Shape;2010;p129"/>
          <p:cNvSpPr txBox="1"/>
          <p:nvPr>
            <p:ph idx="3" type="title"/>
          </p:nvPr>
        </p:nvSpPr>
        <p:spPr>
          <a:xfrm>
            <a:off x="5434475" y="1709075"/>
            <a:ext cx="1665300" cy="193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IBM Plex Sans Medium"/>
                <a:ea typeface="IBM Plex Sans Medium"/>
                <a:cs typeface="IBM Plex Sans Medium"/>
                <a:sym typeface="IBM Plex Sans Medium"/>
              </a:rPr>
              <a:t>Step 2</a:t>
            </a:r>
            <a:endParaRPr sz="1200">
              <a:latin typeface="IBM Plex Sans Medium"/>
              <a:ea typeface="IBM Plex Sans Medium"/>
              <a:cs typeface="IBM Plex Sans Medium"/>
              <a:sym typeface="IBM Plex Sans Medium"/>
            </a:endParaRPr>
          </a:p>
          <a:p>
            <a:pPr indent="0" lvl="0" marL="0" rtl="0" algn="l">
              <a:lnSpc>
                <a:spcPct val="115000"/>
              </a:lnSpc>
              <a:spcBef>
                <a:spcPts val="600"/>
              </a:spcBef>
              <a:spcAft>
                <a:spcPts val="0"/>
              </a:spcAft>
              <a:buNone/>
            </a:pPr>
            <a:r>
              <a:rPr b="1" lang="en" sz="1100">
                <a:latin typeface="Arial"/>
                <a:ea typeface="Arial"/>
                <a:cs typeface="Arial"/>
                <a:sym typeface="Arial"/>
              </a:rPr>
              <a:t>Data Collection:</a:t>
            </a:r>
            <a:r>
              <a:rPr lang="en" sz="1100">
                <a:latin typeface="Arial"/>
                <a:ea typeface="Arial"/>
                <a:cs typeface="Arial"/>
                <a:sym typeface="Arial"/>
              </a:rPr>
              <a:t> The plugin recorded domain-level metadata, article URLs (for 513 news domains), article bias, timestamps, and active time spent on pages — without tracking non-news activity.</a:t>
            </a:r>
            <a:endParaRPr>
              <a:latin typeface="Sora Light"/>
              <a:ea typeface="Sora Light"/>
              <a:cs typeface="Sora Light"/>
              <a:sym typeface="Sora Light"/>
            </a:endParaRPr>
          </a:p>
          <a:p>
            <a:pPr indent="0" lvl="0" marL="0" rtl="0" algn="l">
              <a:lnSpc>
                <a:spcPct val="115000"/>
              </a:lnSpc>
              <a:spcBef>
                <a:spcPts val="600"/>
              </a:spcBef>
              <a:spcAft>
                <a:spcPts val="0"/>
              </a:spcAft>
              <a:buNone/>
            </a:pPr>
            <a:r>
              <a:t/>
            </a:r>
            <a:endParaRPr>
              <a:latin typeface="Sora Light"/>
              <a:ea typeface="Sora Light"/>
              <a:cs typeface="Sora Light"/>
              <a:sym typeface="Sora Light"/>
            </a:endParaRPr>
          </a:p>
          <a:p>
            <a:pPr indent="0" lvl="0" marL="0" rtl="0" algn="l">
              <a:lnSpc>
                <a:spcPct val="115000"/>
              </a:lnSpc>
              <a:spcBef>
                <a:spcPts val="600"/>
              </a:spcBef>
              <a:spcAft>
                <a:spcPts val="600"/>
              </a:spcAft>
              <a:buNone/>
            </a:pPr>
            <a:r>
              <a:t/>
            </a:r>
            <a:endParaRPr>
              <a:latin typeface="Sora Light"/>
              <a:ea typeface="Sora Light"/>
              <a:cs typeface="Sora Light"/>
              <a:sym typeface="Sora Light"/>
            </a:endParaRPr>
          </a:p>
        </p:txBody>
      </p:sp>
      <p:sp>
        <p:nvSpPr>
          <p:cNvPr id="2011" name="Google Shape;2011;p129"/>
          <p:cNvSpPr txBox="1"/>
          <p:nvPr>
            <p:ph idx="5" type="title"/>
          </p:nvPr>
        </p:nvSpPr>
        <p:spPr>
          <a:xfrm>
            <a:off x="46125" y="499475"/>
            <a:ext cx="3544500" cy="2275200"/>
          </a:xfrm>
          <a:prstGeom prst="rect">
            <a:avLst/>
          </a:prstGeom>
        </p:spPr>
        <p:txBody>
          <a:bodyPr anchorCtr="0" anchor="t" bIns="91425" lIns="91425" spcFirstLastPara="1" rIns="91425" wrap="square" tIns="0">
            <a:normAutofit/>
          </a:bodyPr>
          <a:lstStyle/>
          <a:p>
            <a:pPr indent="0" lvl="0" marL="0" rtl="0" algn="l">
              <a:spcBef>
                <a:spcPts val="0"/>
              </a:spcBef>
              <a:spcAft>
                <a:spcPts val="0"/>
              </a:spcAft>
              <a:buNone/>
            </a:pPr>
            <a:r>
              <a:rPr lang="en"/>
              <a:t>Architecture of</a:t>
            </a:r>
            <a:br>
              <a:rPr lang="en"/>
            </a:br>
            <a:r>
              <a:rPr lang="en"/>
              <a:t>Chrome Plugin</a:t>
            </a:r>
            <a:endParaRPr/>
          </a:p>
          <a:p>
            <a:pPr indent="0" lvl="0" marL="0" rtl="0" algn="l">
              <a:spcBef>
                <a:spcPts val="0"/>
              </a:spcBef>
              <a:spcAft>
                <a:spcPts val="0"/>
              </a:spcAft>
              <a:buNone/>
            </a:pPr>
            <a:r>
              <a:t/>
            </a:r>
            <a:endParaRPr/>
          </a:p>
        </p:txBody>
      </p:sp>
      <p:sp>
        <p:nvSpPr>
          <p:cNvPr id="2012" name="Google Shape;2012;p129"/>
          <p:cNvSpPr txBox="1"/>
          <p:nvPr>
            <p:ph idx="6" type="title"/>
          </p:nvPr>
        </p:nvSpPr>
        <p:spPr>
          <a:xfrm>
            <a:off x="3764475" y="846425"/>
            <a:ext cx="5261100" cy="29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539F"/>
                </a:solidFill>
                <a:latin typeface="Arial"/>
                <a:ea typeface="Arial"/>
                <a:cs typeface="Arial"/>
                <a:sym typeface="Arial"/>
              </a:rPr>
              <a:t>The plugin follows a similar architecture to prior work such as </a:t>
            </a:r>
            <a:r>
              <a:rPr i="1" lang="en" sz="1300">
                <a:solidFill>
                  <a:srgbClr val="EF8200"/>
                </a:solidFill>
                <a:latin typeface="Arial"/>
                <a:ea typeface="Arial"/>
                <a:cs typeface="Arial"/>
                <a:sym typeface="Arial"/>
              </a:rPr>
              <a:t>OpenLabel</a:t>
            </a:r>
            <a:r>
              <a:rPr lang="en" sz="1300">
                <a:solidFill>
                  <a:srgbClr val="00539F"/>
                </a:solidFill>
                <a:latin typeface="Arial"/>
                <a:ea typeface="Arial"/>
                <a:cs typeface="Arial"/>
                <a:sym typeface="Arial"/>
              </a:rPr>
              <a:t>, an open-source media labeling browser extension (VanTol et al., 2022).</a:t>
            </a:r>
            <a:endParaRPr sz="1300">
              <a:solidFill>
                <a:srgbClr val="00539F"/>
              </a:solidFill>
              <a:latin typeface="Arial"/>
              <a:ea typeface="Arial"/>
              <a:cs typeface="Arial"/>
              <a:sym typeface="Arial"/>
            </a:endParaRPr>
          </a:p>
          <a:p>
            <a:pPr indent="0" lvl="0" marL="0" rtl="0" algn="l">
              <a:lnSpc>
                <a:spcPct val="115000"/>
              </a:lnSpc>
              <a:spcBef>
                <a:spcPts val="0"/>
              </a:spcBef>
              <a:spcAft>
                <a:spcPts val="0"/>
              </a:spcAft>
              <a:buNone/>
            </a:pPr>
            <a:r>
              <a:t/>
            </a:r>
            <a:endParaRPr/>
          </a:p>
        </p:txBody>
      </p:sp>
      <p:sp>
        <p:nvSpPr>
          <p:cNvPr id="2013" name="Google Shape;2013;p129"/>
          <p:cNvSpPr/>
          <p:nvPr/>
        </p:nvSpPr>
        <p:spPr>
          <a:xfrm flipH="1" rot="10800000">
            <a:off x="3820750" y="1627625"/>
            <a:ext cx="53232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pic>
        <p:nvPicPr>
          <p:cNvPr id="2014" name="Google Shape;2014;p129" title="Screenshot 2025-10-06 at 10.13.55 PM.png"/>
          <p:cNvPicPr preferRelativeResize="0"/>
          <p:nvPr/>
        </p:nvPicPr>
        <p:blipFill>
          <a:blip r:embed="rId3">
            <a:alphaModFix/>
          </a:blip>
          <a:stretch>
            <a:fillRect/>
          </a:stretch>
        </p:blipFill>
        <p:spPr>
          <a:xfrm>
            <a:off x="0" y="4958965"/>
            <a:ext cx="1159750" cy="184535"/>
          </a:xfrm>
          <a:prstGeom prst="rect">
            <a:avLst/>
          </a:prstGeom>
          <a:noFill/>
          <a:ln>
            <a:noFill/>
          </a:ln>
        </p:spPr>
      </p:pic>
      <p:pic>
        <p:nvPicPr>
          <p:cNvPr id="2015" name="Google Shape;2015;p129"/>
          <p:cNvPicPr preferRelativeResize="0"/>
          <p:nvPr/>
        </p:nvPicPr>
        <p:blipFill rotWithShape="1">
          <a:blip r:embed="rId4">
            <a:alphaModFix/>
          </a:blip>
          <a:srcRect b="0" l="0" r="0" t="0"/>
          <a:stretch/>
        </p:blipFill>
        <p:spPr>
          <a:xfrm>
            <a:off x="7937780" y="0"/>
            <a:ext cx="1159740" cy="289940"/>
          </a:xfrm>
          <a:prstGeom prst="rect">
            <a:avLst/>
          </a:prstGeom>
          <a:noFill/>
          <a:ln>
            <a:noFill/>
          </a:ln>
        </p:spPr>
      </p:pic>
      <p:pic>
        <p:nvPicPr>
          <p:cNvPr id="2016" name="Google Shape;2016;p129"/>
          <p:cNvPicPr preferRelativeResize="0"/>
          <p:nvPr/>
        </p:nvPicPr>
        <p:blipFill rotWithShape="1">
          <a:blip r:embed="rId5">
            <a:alphaModFix/>
          </a:blip>
          <a:srcRect b="0" l="0" r="0" t="0"/>
          <a:stretch/>
        </p:blipFill>
        <p:spPr>
          <a:xfrm>
            <a:off x="6955875" y="19077"/>
            <a:ext cx="836330" cy="336247"/>
          </a:xfrm>
          <a:prstGeom prst="rect">
            <a:avLst/>
          </a:prstGeom>
          <a:noFill/>
          <a:ln>
            <a:noFill/>
          </a:ln>
        </p:spPr>
      </p:pic>
      <p:pic>
        <p:nvPicPr>
          <p:cNvPr id="2017" name="Google Shape;2017;p129"/>
          <p:cNvPicPr preferRelativeResize="0"/>
          <p:nvPr/>
        </p:nvPicPr>
        <p:blipFill rotWithShape="1">
          <a:blip r:embed="rId6">
            <a:alphaModFix/>
          </a:blip>
          <a:srcRect b="0" l="0" r="0" t="0"/>
          <a:stretch/>
        </p:blipFill>
        <p:spPr>
          <a:xfrm>
            <a:off x="46125" y="1895399"/>
            <a:ext cx="3544501" cy="2560926"/>
          </a:xfrm>
          <a:prstGeom prst="rect">
            <a:avLst/>
          </a:prstGeom>
          <a:noFill/>
          <a:ln>
            <a:noFill/>
          </a:ln>
        </p:spPr>
      </p:pic>
      <p:sp>
        <p:nvSpPr>
          <p:cNvPr id="2018" name="Google Shape;2018;p129"/>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2019" name="Google Shape;2019;p129"/>
          <p:cNvSpPr/>
          <p:nvPr/>
        </p:nvSpPr>
        <p:spPr>
          <a:xfrm flipH="1" rot="10800000">
            <a:off x="1163725" y="5080350"/>
            <a:ext cx="2904900" cy="822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3" name="Shape 2023"/>
        <p:cNvGrpSpPr/>
        <p:nvPr/>
      </p:nvGrpSpPr>
      <p:grpSpPr>
        <a:xfrm>
          <a:off x="0" y="0"/>
          <a:ext cx="0" cy="0"/>
          <a:chOff x="0" y="0"/>
          <a:chExt cx="0" cy="0"/>
        </a:xfrm>
      </p:grpSpPr>
      <p:sp>
        <p:nvSpPr>
          <p:cNvPr id="2024" name="Google Shape;2024;p130"/>
          <p:cNvSpPr txBox="1"/>
          <p:nvPr>
            <p:ph type="title"/>
          </p:nvPr>
        </p:nvSpPr>
        <p:spPr>
          <a:xfrm>
            <a:off x="3720025" y="1709075"/>
            <a:ext cx="1665300" cy="193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IBM Plex Sans Medium"/>
                <a:ea typeface="IBM Plex Sans Medium"/>
                <a:cs typeface="IBM Plex Sans Medium"/>
                <a:sym typeface="IBM Plex Sans Medium"/>
              </a:rPr>
              <a:t>Step 1</a:t>
            </a:r>
            <a:endParaRPr sz="1200">
              <a:latin typeface="IBM Plex Sans Medium"/>
              <a:ea typeface="IBM Plex Sans Medium"/>
              <a:cs typeface="IBM Plex Sans Medium"/>
              <a:sym typeface="IBM Plex Sans Medium"/>
            </a:endParaRPr>
          </a:p>
          <a:p>
            <a:pPr indent="0" lvl="0" marL="0" rtl="0" algn="l">
              <a:lnSpc>
                <a:spcPct val="115000"/>
              </a:lnSpc>
              <a:spcBef>
                <a:spcPts val="600"/>
              </a:spcBef>
              <a:spcAft>
                <a:spcPts val="0"/>
              </a:spcAft>
              <a:buNone/>
            </a:pPr>
            <a:r>
              <a:rPr b="1" lang="en" sz="1100">
                <a:solidFill>
                  <a:srgbClr val="00539F"/>
                </a:solidFill>
                <a:latin typeface="Arial"/>
                <a:ea typeface="Arial"/>
                <a:cs typeface="Arial"/>
                <a:sym typeface="Arial"/>
              </a:rPr>
              <a:t>Chrome Plugin Setup:</a:t>
            </a:r>
            <a:r>
              <a:rPr lang="en" sz="1100">
                <a:solidFill>
                  <a:srgbClr val="00539F"/>
                </a:solidFill>
                <a:latin typeface="Arial"/>
                <a:ea typeface="Arial"/>
                <a:cs typeface="Arial"/>
                <a:sym typeface="Arial"/>
              </a:rPr>
              <a:t> </a:t>
            </a:r>
            <a:r>
              <a:rPr lang="en" sz="1100">
                <a:latin typeface="Arial"/>
                <a:ea typeface="Arial"/>
                <a:cs typeface="Arial"/>
                <a:sym typeface="Arial"/>
              </a:rPr>
              <a:t>Users installed the unlisted Chrome extension, created an account, logged in, and completed a Qualtrics demographic survey.</a:t>
            </a:r>
            <a:endParaRPr>
              <a:latin typeface="Sora Light"/>
              <a:ea typeface="Sora Light"/>
              <a:cs typeface="Sora Light"/>
              <a:sym typeface="Sora Light"/>
            </a:endParaRPr>
          </a:p>
          <a:p>
            <a:pPr indent="0" lvl="0" marL="0" rtl="0" algn="l">
              <a:lnSpc>
                <a:spcPct val="115000"/>
              </a:lnSpc>
              <a:spcBef>
                <a:spcPts val="600"/>
              </a:spcBef>
              <a:spcAft>
                <a:spcPts val="600"/>
              </a:spcAft>
              <a:buNone/>
            </a:pPr>
            <a:r>
              <a:t/>
            </a:r>
            <a:endParaRPr>
              <a:latin typeface="Sora Light"/>
              <a:ea typeface="Sora Light"/>
              <a:cs typeface="Sora Light"/>
              <a:sym typeface="Sora Light"/>
            </a:endParaRPr>
          </a:p>
        </p:txBody>
      </p:sp>
      <p:sp>
        <p:nvSpPr>
          <p:cNvPr id="2025" name="Google Shape;2025;p130"/>
          <p:cNvSpPr txBox="1"/>
          <p:nvPr>
            <p:ph idx="2" type="title"/>
          </p:nvPr>
        </p:nvSpPr>
        <p:spPr>
          <a:xfrm>
            <a:off x="7148925" y="1709075"/>
            <a:ext cx="1665300" cy="193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IBM Plex Sans Medium"/>
                <a:ea typeface="IBM Plex Sans Medium"/>
                <a:cs typeface="IBM Plex Sans Medium"/>
                <a:sym typeface="IBM Plex Sans Medium"/>
              </a:rPr>
              <a:t>Step 3</a:t>
            </a:r>
            <a:endParaRPr sz="1200">
              <a:latin typeface="IBM Plex Sans Medium"/>
              <a:ea typeface="IBM Plex Sans Medium"/>
              <a:cs typeface="IBM Plex Sans Medium"/>
              <a:sym typeface="IBM Plex Sans Medium"/>
            </a:endParaRPr>
          </a:p>
          <a:p>
            <a:pPr indent="0" lvl="0" marL="0" rtl="0" algn="l">
              <a:lnSpc>
                <a:spcPct val="115000"/>
              </a:lnSpc>
              <a:spcBef>
                <a:spcPts val="600"/>
              </a:spcBef>
              <a:spcAft>
                <a:spcPts val="0"/>
              </a:spcAft>
              <a:buNone/>
            </a:pPr>
            <a:r>
              <a:rPr b="1" lang="en" sz="1100">
                <a:solidFill>
                  <a:srgbClr val="00539F"/>
                </a:solidFill>
                <a:latin typeface="Arial"/>
                <a:ea typeface="Arial"/>
                <a:cs typeface="Arial"/>
                <a:sym typeface="Arial"/>
              </a:rPr>
              <a:t>Engagement Tracking:</a:t>
            </a:r>
            <a:r>
              <a:rPr lang="en" sz="1100">
                <a:solidFill>
                  <a:srgbClr val="00539F"/>
                </a:solidFill>
                <a:latin typeface="Arial"/>
                <a:ea typeface="Arial"/>
                <a:cs typeface="Arial"/>
                <a:sym typeface="Arial"/>
              </a:rPr>
              <a:t> </a:t>
            </a:r>
            <a:r>
              <a:rPr lang="en" sz="1100">
                <a:latin typeface="Arial"/>
                <a:ea typeface="Arial"/>
                <a:cs typeface="Arial"/>
                <a:sym typeface="Arial"/>
              </a:rPr>
              <a:t>Tab-switch and focus-based tracking captured real-time active browsing (clicks, scrolling, multimedia interaction) while excluding inactive periods.</a:t>
            </a:r>
            <a:endParaRPr>
              <a:latin typeface="Sora Light"/>
              <a:ea typeface="Sora Light"/>
              <a:cs typeface="Sora Light"/>
              <a:sym typeface="Sora Light"/>
            </a:endParaRPr>
          </a:p>
          <a:p>
            <a:pPr indent="0" lvl="0" marL="0" rtl="0" algn="l">
              <a:lnSpc>
                <a:spcPct val="115000"/>
              </a:lnSpc>
              <a:spcBef>
                <a:spcPts val="600"/>
              </a:spcBef>
              <a:spcAft>
                <a:spcPts val="0"/>
              </a:spcAft>
              <a:buNone/>
            </a:pPr>
            <a:r>
              <a:t/>
            </a:r>
            <a:endParaRPr>
              <a:latin typeface="Sora Light"/>
              <a:ea typeface="Sora Light"/>
              <a:cs typeface="Sora Light"/>
              <a:sym typeface="Sora Light"/>
            </a:endParaRPr>
          </a:p>
          <a:p>
            <a:pPr indent="0" lvl="0" marL="0" rtl="0" algn="l">
              <a:lnSpc>
                <a:spcPct val="115000"/>
              </a:lnSpc>
              <a:spcBef>
                <a:spcPts val="600"/>
              </a:spcBef>
              <a:spcAft>
                <a:spcPts val="600"/>
              </a:spcAft>
              <a:buNone/>
            </a:pPr>
            <a:r>
              <a:t/>
            </a:r>
            <a:endParaRPr>
              <a:latin typeface="Sora Light"/>
              <a:ea typeface="Sora Light"/>
              <a:cs typeface="Sora Light"/>
              <a:sym typeface="Sora Light"/>
            </a:endParaRPr>
          </a:p>
        </p:txBody>
      </p:sp>
      <p:sp>
        <p:nvSpPr>
          <p:cNvPr id="2026" name="Google Shape;2026;p130"/>
          <p:cNvSpPr txBox="1"/>
          <p:nvPr>
            <p:ph idx="3" type="title"/>
          </p:nvPr>
        </p:nvSpPr>
        <p:spPr>
          <a:xfrm>
            <a:off x="5434475" y="1709075"/>
            <a:ext cx="1665300" cy="193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IBM Plex Sans Medium"/>
                <a:ea typeface="IBM Plex Sans Medium"/>
                <a:cs typeface="IBM Plex Sans Medium"/>
                <a:sym typeface="IBM Plex Sans Medium"/>
              </a:rPr>
              <a:t>Step 2</a:t>
            </a:r>
            <a:endParaRPr sz="1200">
              <a:latin typeface="IBM Plex Sans Medium"/>
              <a:ea typeface="IBM Plex Sans Medium"/>
              <a:cs typeface="IBM Plex Sans Medium"/>
              <a:sym typeface="IBM Plex Sans Medium"/>
            </a:endParaRPr>
          </a:p>
          <a:p>
            <a:pPr indent="0" lvl="0" marL="0" rtl="0" algn="l">
              <a:lnSpc>
                <a:spcPct val="115000"/>
              </a:lnSpc>
              <a:spcBef>
                <a:spcPts val="600"/>
              </a:spcBef>
              <a:spcAft>
                <a:spcPts val="0"/>
              </a:spcAft>
              <a:buNone/>
            </a:pPr>
            <a:r>
              <a:rPr b="1" lang="en" sz="1100">
                <a:solidFill>
                  <a:srgbClr val="00539F"/>
                </a:solidFill>
                <a:latin typeface="Arial"/>
                <a:ea typeface="Arial"/>
                <a:cs typeface="Arial"/>
                <a:sym typeface="Arial"/>
              </a:rPr>
              <a:t>Data Collection:</a:t>
            </a:r>
            <a:r>
              <a:rPr lang="en" sz="1100">
                <a:solidFill>
                  <a:srgbClr val="00539F"/>
                </a:solidFill>
                <a:latin typeface="Arial"/>
                <a:ea typeface="Arial"/>
                <a:cs typeface="Arial"/>
                <a:sym typeface="Arial"/>
              </a:rPr>
              <a:t> </a:t>
            </a:r>
            <a:r>
              <a:rPr lang="en" sz="1100">
                <a:latin typeface="Arial"/>
                <a:ea typeface="Arial"/>
                <a:cs typeface="Arial"/>
                <a:sym typeface="Arial"/>
              </a:rPr>
              <a:t>The plugin recorded domain-level metadata, article URLs (for 513 news domains), article bias, timestamps, and active time spent on pages — without tracking non-news activity.</a:t>
            </a:r>
            <a:endParaRPr>
              <a:latin typeface="Sora Light"/>
              <a:ea typeface="Sora Light"/>
              <a:cs typeface="Sora Light"/>
              <a:sym typeface="Sora Light"/>
            </a:endParaRPr>
          </a:p>
          <a:p>
            <a:pPr indent="0" lvl="0" marL="0" rtl="0" algn="l">
              <a:lnSpc>
                <a:spcPct val="115000"/>
              </a:lnSpc>
              <a:spcBef>
                <a:spcPts val="600"/>
              </a:spcBef>
              <a:spcAft>
                <a:spcPts val="0"/>
              </a:spcAft>
              <a:buNone/>
            </a:pPr>
            <a:r>
              <a:t/>
            </a:r>
            <a:endParaRPr>
              <a:latin typeface="Sora Light"/>
              <a:ea typeface="Sora Light"/>
              <a:cs typeface="Sora Light"/>
              <a:sym typeface="Sora Light"/>
            </a:endParaRPr>
          </a:p>
          <a:p>
            <a:pPr indent="0" lvl="0" marL="0" rtl="0" algn="l">
              <a:lnSpc>
                <a:spcPct val="115000"/>
              </a:lnSpc>
              <a:spcBef>
                <a:spcPts val="600"/>
              </a:spcBef>
              <a:spcAft>
                <a:spcPts val="600"/>
              </a:spcAft>
              <a:buNone/>
            </a:pPr>
            <a:r>
              <a:t/>
            </a:r>
            <a:endParaRPr>
              <a:latin typeface="Sora Light"/>
              <a:ea typeface="Sora Light"/>
              <a:cs typeface="Sora Light"/>
              <a:sym typeface="Sora Light"/>
            </a:endParaRPr>
          </a:p>
        </p:txBody>
      </p:sp>
      <p:sp>
        <p:nvSpPr>
          <p:cNvPr id="2027" name="Google Shape;2027;p130"/>
          <p:cNvSpPr txBox="1"/>
          <p:nvPr>
            <p:ph idx="5" type="title"/>
          </p:nvPr>
        </p:nvSpPr>
        <p:spPr>
          <a:xfrm>
            <a:off x="46125" y="499475"/>
            <a:ext cx="3544500" cy="2275200"/>
          </a:xfrm>
          <a:prstGeom prst="rect">
            <a:avLst/>
          </a:prstGeom>
        </p:spPr>
        <p:txBody>
          <a:bodyPr anchorCtr="0" anchor="t" bIns="91425" lIns="91425" spcFirstLastPara="1" rIns="91425" wrap="square" tIns="0">
            <a:normAutofit/>
          </a:bodyPr>
          <a:lstStyle/>
          <a:p>
            <a:pPr indent="0" lvl="0" marL="0" rtl="0" algn="l">
              <a:spcBef>
                <a:spcPts val="0"/>
              </a:spcBef>
              <a:spcAft>
                <a:spcPts val="0"/>
              </a:spcAft>
              <a:buNone/>
            </a:pPr>
            <a:r>
              <a:rPr lang="en"/>
              <a:t>Architecture of</a:t>
            </a:r>
            <a:br>
              <a:rPr lang="en"/>
            </a:br>
            <a:r>
              <a:rPr lang="en"/>
              <a:t>Chrome Plugin</a:t>
            </a:r>
            <a:endParaRPr/>
          </a:p>
          <a:p>
            <a:pPr indent="0" lvl="0" marL="0" rtl="0" algn="l">
              <a:spcBef>
                <a:spcPts val="0"/>
              </a:spcBef>
              <a:spcAft>
                <a:spcPts val="0"/>
              </a:spcAft>
              <a:buNone/>
            </a:pPr>
            <a:r>
              <a:t/>
            </a:r>
            <a:endParaRPr/>
          </a:p>
        </p:txBody>
      </p:sp>
      <p:sp>
        <p:nvSpPr>
          <p:cNvPr id="2028" name="Google Shape;2028;p130"/>
          <p:cNvSpPr txBox="1"/>
          <p:nvPr>
            <p:ph idx="6" type="title"/>
          </p:nvPr>
        </p:nvSpPr>
        <p:spPr>
          <a:xfrm>
            <a:off x="3764475" y="846425"/>
            <a:ext cx="5261100" cy="29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539F"/>
                </a:solidFill>
                <a:latin typeface="Arial"/>
                <a:ea typeface="Arial"/>
                <a:cs typeface="Arial"/>
                <a:sym typeface="Arial"/>
              </a:rPr>
              <a:t>The plugin follows a similar architecture to prior work such as </a:t>
            </a:r>
            <a:r>
              <a:rPr i="1" lang="en" sz="1300">
                <a:solidFill>
                  <a:srgbClr val="EF8200"/>
                </a:solidFill>
                <a:latin typeface="Arial"/>
                <a:ea typeface="Arial"/>
                <a:cs typeface="Arial"/>
                <a:sym typeface="Arial"/>
              </a:rPr>
              <a:t>OpenLabel</a:t>
            </a:r>
            <a:r>
              <a:rPr lang="en" sz="1300">
                <a:solidFill>
                  <a:srgbClr val="00539F"/>
                </a:solidFill>
                <a:latin typeface="Arial"/>
                <a:ea typeface="Arial"/>
                <a:cs typeface="Arial"/>
                <a:sym typeface="Arial"/>
              </a:rPr>
              <a:t>, an open-source media labeling browser extension (VanTol et al., 2022).</a:t>
            </a:r>
            <a:endParaRPr sz="1300">
              <a:solidFill>
                <a:srgbClr val="00539F"/>
              </a:solidFill>
              <a:latin typeface="Arial"/>
              <a:ea typeface="Arial"/>
              <a:cs typeface="Arial"/>
              <a:sym typeface="Arial"/>
            </a:endParaRPr>
          </a:p>
          <a:p>
            <a:pPr indent="0" lvl="0" marL="0" rtl="0" algn="l">
              <a:lnSpc>
                <a:spcPct val="115000"/>
              </a:lnSpc>
              <a:spcBef>
                <a:spcPts val="0"/>
              </a:spcBef>
              <a:spcAft>
                <a:spcPts val="0"/>
              </a:spcAft>
              <a:buNone/>
            </a:pPr>
            <a:r>
              <a:t/>
            </a:r>
            <a:endParaRPr/>
          </a:p>
        </p:txBody>
      </p:sp>
      <p:sp>
        <p:nvSpPr>
          <p:cNvPr id="2029" name="Google Shape;2029;p130"/>
          <p:cNvSpPr/>
          <p:nvPr/>
        </p:nvSpPr>
        <p:spPr>
          <a:xfrm flipH="1" rot="10800000">
            <a:off x="3820750" y="1627625"/>
            <a:ext cx="5323200" cy="189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pic>
        <p:nvPicPr>
          <p:cNvPr id="2030" name="Google Shape;2030;p130" title="Screenshot 2025-10-06 at 10.13.55 PM.png"/>
          <p:cNvPicPr preferRelativeResize="0"/>
          <p:nvPr/>
        </p:nvPicPr>
        <p:blipFill>
          <a:blip r:embed="rId3">
            <a:alphaModFix/>
          </a:blip>
          <a:stretch>
            <a:fillRect/>
          </a:stretch>
        </p:blipFill>
        <p:spPr>
          <a:xfrm>
            <a:off x="0" y="4958965"/>
            <a:ext cx="1159750" cy="184535"/>
          </a:xfrm>
          <a:prstGeom prst="rect">
            <a:avLst/>
          </a:prstGeom>
          <a:noFill/>
          <a:ln>
            <a:noFill/>
          </a:ln>
        </p:spPr>
      </p:pic>
      <p:pic>
        <p:nvPicPr>
          <p:cNvPr id="2031" name="Google Shape;2031;p130"/>
          <p:cNvPicPr preferRelativeResize="0"/>
          <p:nvPr/>
        </p:nvPicPr>
        <p:blipFill rotWithShape="1">
          <a:blip r:embed="rId4">
            <a:alphaModFix/>
          </a:blip>
          <a:srcRect b="0" l="0" r="0" t="0"/>
          <a:stretch/>
        </p:blipFill>
        <p:spPr>
          <a:xfrm>
            <a:off x="7937780" y="0"/>
            <a:ext cx="1159740" cy="289940"/>
          </a:xfrm>
          <a:prstGeom prst="rect">
            <a:avLst/>
          </a:prstGeom>
          <a:noFill/>
          <a:ln>
            <a:noFill/>
          </a:ln>
        </p:spPr>
      </p:pic>
      <p:pic>
        <p:nvPicPr>
          <p:cNvPr id="2032" name="Google Shape;2032;p130"/>
          <p:cNvPicPr preferRelativeResize="0"/>
          <p:nvPr/>
        </p:nvPicPr>
        <p:blipFill rotWithShape="1">
          <a:blip r:embed="rId5">
            <a:alphaModFix/>
          </a:blip>
          <a:srcRect b="0" l="0" r="0" t="0"/>
          <a:stretch/>
        </p:blipFill>
        <p:spPr>
          <a:xfrm>
            <a:off x="6955875" y="19077"/>
            <a:ext cx="836330" cy="336247"/>
          </a:xfrm>
          <a:prstGeom prst="rect">
            <a:avLst/>
          </a:prstGeom>
          <a:noFill/>
          <a:ln>
            <a:noFill/>
          </a:ln>
        </p:spPr>
      </p:pic>
      <p:pic>
        <p:nvPicPr>
          <p:cNvPr id="2033" name="Google Shape;2033;p130"/>
          <p:cNvPicPr preferRelativeResize="0"/>
          <p:nvPr/>
        </p:nvPicPr>
        <p:blipFill rotWithShape="1">
          <a:blip r:embed="rId6">
            <a:alphaModFix/>
          </a:blip>
          <a:srcRect b="0" l="0" r="0" t="0"/>
          <a:stretch/>
        </p:blipFill>
        <p:spPr>
          <a:xfrm>
            <a:off x="46125" y="1895399"/>
            <a:ext cx="3544501" cy="2560926"/>
          </a:xfrm>
          <a:prstGeom prst="rect">
            <a:avLst/>
          </a:prstGeom>
          <a:noFill/>
          <a:ln>
            <a:noFill/>
          </a:ln>
        </p:spPr>
      </p:pic>
      <p:sp>
        <p:nvSpPr>
          <p:cNvPr id="2034" name="Google Shape;2034;p130"/>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2035" name="Google Shape;2035;p130"/>
          <p:cNvSpPr/>
          <p:nvPr/>
        </p:nvSpPr>
        <p:spPr>
          <a:xfrm flipH="1" rot="10800000">
            <a:off x="1163725" y="5080350"/>
            <a:ext cx="3180300" cy="822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0" name="Shape 2040"/>
        <p:cNvGrpSpPr/>
        <p:nvPr/>
      </p:nvGrpSpPr>
      <p:grpSpPr>
        <a:xfrm>
          <a:off x="0" y="0"/>
          <a:ext cx="0" cy="0"/>
          <a:chOff x="0" y="0"/>
          <a:chExt cx="0" cy="0"/>
        </a:xfrm>
      </p:grpSpPr>
      <p:sp>
        <p:nvSpPr>
          <p:cNvPr id="2041" name="Google Shape;2041;p131"/>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42" name="Google Shape;2042;p131"/>
          <p:cNvSpPr txBox="1"/>
          <p:nvPr/>
        </p:nvSpPr>
        <p:spPr>
          <a:xfrm>
            <a:off x="852297" y="376515"/>
            <a:ext cx="3992700" cy="123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i="0" lang="en" sz="3200" u="none" cap="none" strike="noStrike">
                <a:solidFill>
                  <a:schemeClr val="dk1"/>
                </a:solidFill>
                <a:latin typeface="Calibri"/>
                <a:ea typeface="Calibri"/>
                <a:cs typeface="Calibri"/>
                <a:sym typeface="Calibri"/>
              </a:rPr>
              <a:t>All Sides Dataset</a:t>
            </a:r>
            <a:endParaRPr>
              <a:solidFill>
                <a:schemeClr val="dk1"/>
              </a:solidFill>
            </a:endParaRPr>
          </a:p>
        </p:txBody>
      </p:sp>
      <p:sp>
        <p:nvSpPr>
          <p:cNvPr id="2043" name="Google Shape;2043;p131"/>
          <p:cNvSpPr txBox="1"/>
          <p:nvPr/>
        </p:nvSpPr>
        <p:spPr>
          <a:xfrm>
            <a:off x="858692" y="1804420"/>
            <a:ext cx="3281400" cy="2651400"/>
          </a:xfrm>
          <a:prstGeom prst="rect">
            <a:avLst/>
          </a:prstGeom>
          <a:noFill/>
          <a:ln>
            <a:noFill/>
          </a:ln>
        </p:spPr>
        <p:txBody>
          <a:bodyPr anchorCtr="0" anchor="t" bIns="45700" lIns="91425" spcFirstLastPara="1" rIns="91425" wrap="square" tIns="45700">
            <a:normAutofit/>
          </a:bodyPr>
          <a:lstStyle/>
          <a:p>
            <a:pPr indent="10160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70C0"/>
              </a:solidFill>
              <a:latin typeface="Calibri"/>
              <a:ea typeface="Calibri"/>
              <a:cs typeface="Calibri"/>
              <a:sym typeface="Calibri"/>
            </a:endParaRPr>
          </a:p>
          <a:p>
            <a:pPr indent="0" lvl="0" marL="0" marR="0" rtl="0" algn="l">
              <a:lnSpc>
                <a:spcPct val="90000"/>
              </a:lnSpc>
              <a:spcBef>
                <a:spcPts val="600"/>
              </a:spcBef>
              <a:spcAft>
                <a:spcPts val="0"/>
              </a:spcAft>
              <a:buNone/>
            </a:pPr>
            <a:r>
              <a:rPr b="0" i="0" lang="en" sz="1600" u="none" cap="none" strike="noStrike">
                <a:solidFill>
                  <a:schemeClr val="dk1"/>
                </a:solidFill>
                <a:latin typeface="Calibri"/>
                <a:ea typeface="Calibri"/>
                <a:cs typeface="Calibri"/>
                <a:sym typeface="Calibri"/>
              </a:rPr>
              <a:t>The AllSides Dataset is a collection of prominent media outlets labeled for political bias, containing data on the source, article content, and bias rating assigned by the AllSides team.</a:t>
            </a:r>
            <a:endParaRPr>
              <a:solidFill>
                <a:schemeClr val="dk1"/>
              </a:solidFill>
            </a:endParaRPr>
          </a:p>
        </p:txBody>
      </p:sp>
      <p:sp>
        <p:nvSpPr>
          <p:cNvPr id="2044" name="Google Shape;2044;p131"/>
          <p:cNvSpPr/>
          <p:nvPr/>
        </p:nvSpPr>
        <p:spPr>
          <a:xfrm flipH="1" rot="10800000">
            <a:off x="6092499" y="-4"/>
            <a:ext cx="3069300" cy="5143500"/>
          </a:xfrm>
          <a:prstGeom prst="rect">
            <a:avLst/>
          </a:prstGeom>
          <a:gradFill>
            <a:gsLst>
              <a:gs pos="0">
                <a:srgbClr val="000000">
                  <a:alpha val="93725"/>
                </a:srgbClr>
              </a:gs>
              <a:gs pos="8000">
                <a:srgbClr val="000000">
                  <a:alpha val="93725"/>
                </a:srgbClr>
              </a:gs>
              <a:gs pos="100000">
                <a:schemeClr val="accent1"/>
              </a:gs>
            </a:gsLst>
            <a:lin ang="239989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45" name="Google Shape;2045;p131"/>
          <p:cNvSpPr/>
          <p:nvPr/>
        </p:nvSpPr>
        <p:spPr>
          <a:xfrm flipH="1" rot="10800000">
            <a:off x="6092499" y="-25"/>
            <a:ext cx="3069300" cy="4800300"/>
          </a:xfrm>
          <a:prstGeom prst="rect">
            <a:avLst/>
          </a:prstGeom>
          <a:gradFill>
            <a:gsLst>
              <a:gs pos="0">
                <a:srgbClr val="244061">
                  <a:alpha val="0"/>
                </a:srgbClr>
              </a:gs>
              <a:gs pos="31000">
                <a:srgbClr val="244061">
                  <a:alpha val="0"/>
                </a:srgbClr>
              </a:gs>
              <a:gs pos="100000">
                <a:srgbClr val="244061">
                  <a:alpha val="25882"/>
                </a:srgbClr>
              </a:gs>
            </a:gsLst>
            <a:lin ang="1800004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46" name="Google Shape;2046;p131"/>
          <p:cNvSpPr/>
          <p:nvPr/>
        </p:nvSpPr>
        <p:spPr>
          <a:xfrm flipH="1" rot="10800000">
            <a:off x="6092499" y="-25"/>
            <a:ext cx="3051600" cy="4800300"/>
          </a:xfrm>
          <a:prstGeom prst="rect">
            <a:avLst/>
          </a:prstGeom>
          <a:gradFill>
            <a:gsLst>
              <a:gs pos="0">
                <a:srgbClr val="4F81BD">
                  <a:alpha val="0"/>
                </a:srgbClr>
              </a:gs>
              <a:gs pos="72000">
                <a:srgbClr val="000000">
                  <a:alpha val="20784"/>
                </a:srgbClr>
              </a:gs>
              <a:gs pos="100000">
                <a:srgbClr val="000000">
                  <a:alpha val="20784"/>
                </a:srgbClr>
              </a:gs>
            </a:gsLst>
            <a:lin ang="300012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47" name="Google Shape;2047;p131"/>
          <p:cNvSpPr/>
          <p:nvPr/>
        </p:nvSpPr>
        <p:spPr>
          <a:xfrm flipH="1" rot="10800000">
            <a:off x="6092499" y="-10"/>
            <a:ext cx="2708700" cy="5143500"/>
          </a:xfrm>
          <a:prstGeom prst="rect">
            <a:avLst/>
          </a:prstGeom>
          <a:gradFill>
            <a:gsLst>
              <a:gs pos="0">
                <a:srgbClr val="4F81BD">
                  <a:alpha val="0"/>
                </a:srgbClr>
              </a:gs>
              <a:gs pos="93000">
                <a:srgbClr val="000000">
                  <a:alpha val="28627"/>
                </a:srgbClr>
              </a:gs>
              <a:gs pos="100000">
                <a:srgbClr val="000000">
                  <a:alpha val="28627"/>
                </a:srgbClr>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Graphical user interface, application&#10;&#10;Description automatically generated" id="2048" name="Google Shape;2048;p131"/>
          <p:cNvPicPr preferRelativeResize="0"/>
          <p:nvPr/>
        </p:nvPicPr>
        <p:blipFill rotWithShape="1">
          <a:blip r:embed="rId3">
            <a:alphaModFix/>
          </a:blip>
          <a:srcRect b="0" l="0" r="0" t="0"/>
          <a:stretch/>
        </p:blipFill>
        <p:spPr>
          <a:xfrm>
            <a:off x="4712550" y="129714"/>
            <a:ext cx="3992701" cy="4884061"/>
          </a:xfrm>
          <a:prstGeom prst="rect">
            <a:avLst/>
          </a:prstGeom>
          <a:noFill/>
          <a:ln>
            <a:noFill/>
          </a:ln>
        </p:spPr>
      </p:pic>
      <p:sp>
        <p:nvSpPr>
          <p:cNvPr id="2049" name="Google Shape;2049;p131"/>
          <p:cNvSpPr txBox="1"/>
          <p:nvPr>
            <p:ph idx="12" type="sldNum"/>
          </p:nvPr>
        </p:nvSpPr>
        <p:spPr>
          <a:xfrm>
            <a:off x="8778240" y="4844533"/>
            <a:ext cx="336000" cy="273900"/>
          </a:xfrm>
          <a:prstGeom prst="rect">
            <a:avLst/>
          </a:prstGeom>
          <a:noFill/>
          <a:ln>
            <a:noFill/>
          </a:ln>
        </p:spPr>
        <p:txBody>
          <a:bodyPr anchorCtr="0" anchor="ctr" bIns="45700" lIns="91425" spcFirstLastPara="1" rIns="91425" wrap="square" tIns="45700">
            <a:normAutofit fontScale="77500" lnSpcReduction="20000"/>
          </a:bodyPr>
          <a:lstStyle/>
          <a:p>
            <a:pPr indent="0" lvl="0" marL="0" rtl="0" algn="ctr">
              <a:spcBef>
                <a:spcPts val="0"/>
              </a:spcBef>
              <a:spcAft>
                <a:spcPts val="0"/>
              </a:spcAft>
              <a:buClr>
                <a:srgbClr val="000000"/>
              </a:buClr>
              <a:buSzPct val="100000"/>
              <a:buFont typeface="Arial"/>
              <a:buNone/>
            </a:pPr>
            <a:fld id="{00000000-1234-1234-1234-123412341234}" type="slidenum">
              <a:rPr lang="en"/>
              <a:t>‹#›</a:t>
            </a:fld>
            <a:endParaRPr/>
          </a:p>
        </p:txBody>
      </p:sp>
      <p:pic>
        <p:nvPicPr>
          <p:cNvPr id="2050" name="Google Shape;2050;p131" title="Screenshot 2025-10-06 at 10.13.55 PM.png"/>
          <p:cNvPicPr preferRelativeResize="0"/>
          <p:nvPr/>
        </p:nvPicPr>
        <p:blipFill>
          <a:blip r:embed="rId4">
            <a:alphaModFix/>
          </a:blip>
          <a:stretch>
            <a:fillRect/>
          </a:stretch>
        </p:blipFill>
        <p:spPr>
          <a:xfrm>
            <a:off x="0" y="4958965"/>
            <a:ext cx="1159750" cy="184535"/>
          </a:xfrm>
          <a:prstGeom prst="rect">
            <a:avLst/>
          </a:prstGeom>
          <a:noFill/>
          <a:ln>
            <a:noFill/>
          </a:ln>
        </p:spPr>
      </p:pic>
      <p:pic>
        <p:nvPicPr>
          <p:cNvPr id="2051" name="Google Shape;2051;p131"/>
          <p:cNvPicPr preferRelativeResize="0"/>
          <p:nvPr/>
        </p:nvPicPr>
        <p:blipFill rotWithShape="1">
          <a:blip r:embed="rId5">
            <a:alphaModFix/>
          </a:blip>
          <a:srcRect b="0" l="0" r="0" t="0"/>
          <a:stretch/>
        </p:blipFill>
        <p:spPr>
          <a:xfrm>
            <a:off x="981905" y="50938"/>
            <a:ext cx="1159740" cy="289940"/>
          </a:xfrm>
          <a:prstGeom prst="rect">
            <a:avLst/>
          </a:prstGeom>
          <a:noFill/>
          <a:ln>
            <a:noFill/>
          </a:ln>
        </p:spPr>
      </p:pic>
      <p:pic>
        <p:nvPicPr>
          <p:cNvPr id="2052" name="Google Shape;2052;p131"/>
          <p:cNvPicPr preferRelativeResize="0"/>
          <p:nvPr/>
        </p:nvPicPr>
        <p:blipFill rotWithShape="1">
          <a:blip r:embed="rId6">
            <a:alphaModFix/>
          </a:blip>
          <a:srcRect b="0" l="0" r="0" t="0"/>
          <a:stretch/>
        </p:blipFill>
        <p:spPr>
          <a:xfrm>
            <a:off x="0" y="70015"/>
            <a:ext cx="836330" cy="33624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6" name="Shape 2056"/>
        <p:cNvGrpSpPr/>
        <p:nvPr/>
      </p:nvGrpSpPr>
      <p:grpSpPr>
        <a:xfrm>
          <a:off x="0" y="0"/>
          <a:ext cx="0" cy="0"/>
          <a:chOff x="0" y="0"/>
          <a:chExt cx="0" cy="0"/>
        </a:xfrm>
      </p:grpSpPr>
      <p:sp>
        <p:nvSpPr>
          <p:cNvPr id="2057" name="Google Shape;2057;p132"/>
          <p:cNvSpPr txBox="1"/>
          <p:nvPr>
            <p:ph idx="4294967295" type="title"/>
          </p:nvPr>
        </p:nvSpPr>
        <p:spPr>
          <a:xfrm>
            <a:off x="148800" y="289950"/>
            <a:ext cx="5829000" cy="118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Study Approach-</a:t>
            </a:r>
            <a:br>
              <a:rPr lang="en"/>
            </a:br>
            <a:r>
              <a:rPr lang="en"/>
              <a:t>Mixed Method</a:t>
            </a:r>
            <a:endParaRPr/>
          </a:p>
        </p:txBody>
      </p:sp>
      <p:pic>
        <p:nvPicPr>
          <p:cNvPr id="2058" name="Google Shape;2058;p132" title="Screenshot 2025-10-06 at 10.13.55 PM.png"/>
          <p:cNvPicPr preferRelativeResize="0"/>
          <p:nvPr/>
        </p:nvPicPr>
        <p:blipFill>
          <a:blip r:embed="rId3">
            <a:alphaModFix/>
          </a:blip>
          <a:stretch>
            <a:fillRect/>
          </a:stretch>
        </p:blipFill>
        <p:spPr>
          <a:xfrm>
            <a:off x="0" y="4958965"/>
            <a:ext cx="1159750" cy="184535"/>
          </a:xfrm>
          <a:prstGeom prst="rect">
            <a:avLst/>
          </a:prstGeom>
          <a:noFill/>
          <a:ln>
            <a:noFill/>
          </a:ln>
        </p:spPr>
      </p:pic>
      <p:pic>
        <p:nvPicPr>
          <p:cNvPr id="2059" name="Google Shape;2059;p132"/>
          <p:cNvPicPr preferRelativeResize="0"/>
          <p:nvPr/>
        </p:nvPicPr>
        <p:blipFill rotWithShape="1">
          <a:blip r:embed="rId4">
            <a:alphaModFix/>
          </a:blip>
          <a:srcRect b="0" l="0" r="0" t="0"/>
          <a:stretch/>
        </p:blipFill>
        <p:spPr>
          <a:xfrm>
            <a:off x="7937780" y="0"/>
            <a:ext cx="1159740" cy="289940"/>
          </a:xfrm>
          <a:prstGeom prst="rect">
            <a:avLst/>
          </a:prstGeom>
          <a:noFill/>
          <a:ln>
            <a:noFill/>
          </a:ln>
        </p:spPr>
      </p:pic>
      <p:pic>
        <p:nvPicPr>
          <p:cNvPr id="2060" name="Google Shape;2060;p132"/>
          <p:cNvPicPr preferRelativeResize="0"/>
          <p:nvPr/>
        </p:nvPicPr>
        <p:blipFill rotWithShape="1">
          <a:blip r:embed="rId5">
            <a:alphaModFix/>
          </a:blip>
          <a:srcRect b="0" l="0" r="0" t="0"/>
          <a:stretch/>
        </p:blipFill>
        <p:spPr>
          <a:xfrm>
            <a:off x="6955875" y="19077"/>
            <a:ext cx="836330" cy="336247"/>
          </a:xfrm>
          <a:prstGeom prst="rect">
            <a:avLst/>
          </a:prstGeom>
          <a:noFill/>
          <a:ln>
            <a:noFill/>
          </a:ln>
        </p:spPr>
      </p:pic>
      <p:grpSp>
        <p:nvGrpSpPr>
          <p:cNvPr id="2061" name="Google Shape;2061;p132"/>
          <p:cNvGrpSpPr/>
          <p:nvPr/>
        </p:nvGrpSpPr>
        <p:grpSpPr>
          <a:xfrm>
            <a:off x="3492640" y="1752158"/>
            <a:ext cx="3948585" cy="2433602"/>
            <a:chOff x="2656240" y="12913"/>
            <a:chExt cx="4852034" cy="2990418"/>
          </a:xfrm>
        </p:grpSpPr>
        <p:sp>
          <p:nvSpPr>
            <p:cNvPr id="2062" name="Google Shape;2062;p132"/>
            <p:cNvSpPr/>
            <p:nvPr/>
          </p:nvSpPr>
          <p:spPr>
            <a:xfrm>
              <a:off x="2656240" y="12913"/>
              <a:ext cx="1093800" cy="1093800"/>
            </a:xfrm>
            <a:prstGeom prst="ellipse">
              <a:avLst/>
            </a:prstGeom>
            <a:solidFill>
              <a:srgbClr val="4F81BD"/>
            </a:solidFill>
            <a:ln cap="flat" cmpd="sng" w="20675">
              <a:solidFill>
                <a:srgbClr val="FFFFFF"/>
              </a:solidFill>
              <a:prstDash val="solid"/>
              <a:round/>
              <a:headEnd len="sm" w="sm" type="none"/>
              <a:tailEnd len="sm" w="sm" type="none"/>
            </a:ln>
          </p:spPr>
          <p:txBody>
            <a:bodyPr anchorCtr="0" anchor="ctr" bIns="74375" lIns="74375" spcFirstLastPara="1" rIns="74375" wrap="square" tIns="74375">
              <a:noAutofit/>
            </a:bodyPr>
            <a:lstStyle/>
            <a:p>
              <a:pPr indent="0" lvl="0" marL="0" marR="0" rtl="0" algn="l">
                <a:lnSpc>
                  <a:spcPct val="100000"/>
                </a:lnSpc>
                <a:spcBef>
                  <a:spcPts val="0"/>
                </a:spcBef>
                <a:spcAft>
                  <a:spcPts val="0"/>
                </a:spcAft>
                <a:buClr>
                  <a:srgbClr val="000000"/>
                </a:buClr>
                <a:buSzPts val="1515"/>
                <a:buFont typeface="Arial"/>
                <a:buNone/>
              </a:pPr>
              <a:r>
                <a:t/>
              </a:r>
              <a:endParaRPr b="0" i="0" sz="1515" u="none" cap="none" strike="noStrike">
                <a:solidFill>
                  <a:srgbClr val="000000"/>
                </a:solidFill>
                <a:latin typeface="Arial"/>
                <a:ea typeface="Arial"/>
                <a:cs typeface="Arial"/>
                <a:sym typeface="Arial"/>
              </a:endParaRPr>
            </a:p>
          </p:txBody>
        </p:sp>
        <p:sp>
          <p:nvSpPr>
            <p:cNvPr id="2063" name="Google Shape;2063;p132"/>
            <p:cNvSpPr txBox="1"/>
            <p:nvPr/>
          </p:nvSpPr>
          <p:spPr>
            <a:xfrm>
              <a:off x="2816437" y="173110"/>
              <a:ext cx="773400" cy="773400"/>
            </a:xfrm>
            <a:prstGeom prst="rect">
              <a:avLst/>
            </a:prstGeom>
            <a:noFill/>
            <a:ln>
              <a:noFill/>
            </a:ln>
          </p:spPr>
          <p:txBody>
            <a:bodyPr anchorCtr="0" anchor="ctr" bIns="10325" lIns="10325" spcFirstLastPara="1" rIns="10325" wrap="square" tIns="10325">
              <a:noAutofit/>
            </a:bodyPr>
            <a:lstStyle/>
            <a:p>
              <a:pPr indent="0" lvl="0" marL="0" marR="0" rtl="0" algn="ctr">
                <a:lnSpc>
                  <a:spcPct val="90000"/>
                </a:lnSpc>
                <a:spcBef>
                  <a:spcPts val="0"/>
                </a:spcBef>
                <a:spcAft>
                  <a:spcPts val="0"/>
                </a:spcAft>
                <a:buClr>
                  <a:srgbClr val="000000"/>
                </a:buClr>
                <a:buSzPts val="814"/>
                <a:buFont typeface="Arial"/>
                <a:buNone/>
              </a:pPr>
              <a:r>
                <a:rPr b="0" i="0" lang="en" sz="813" u="none" cap="none" strike="noStrike">
                  <a:solidFill>
                    <a:srgbClr val="FFFFFF"/>
                  </a:solidFill>
                  <a:latin typeface="Arial"/>
                  <a:ea typeface="Arial"/>
                  <a:cs typeface="Arial"/>
                  <a:sym typeface="Arial"/>
                </a:rPr>
                <a:t>Quantitative Research</a:t>
              </a:r>
              <a:endParaRPr b="0" i="0" sz="1139" u="none" cap="none" strike="noStrike">
                <a:solidFill>
                  <a:srgbClr val="000000"/>
                </a:solidFill>
                <a:latin typeface="Arial"/>
                <a:ea typeface="Arial"/>
                <a:cs typeface="Arial"/>
                <a:sym typeface="Arial"/>
              </a:endParaRPr>
            </a:p>
          </p:txBody>
        </p:sp>
        <p:sp>
          <p:nvSpPr>
            <p:cNvPr id="2064" name="Google Shape;2064;p132"/>
            <p:cNvSpPr/>
            <p:nvPr/>
          </p:nvSpPr>
          <p:spPr>
            <a:xfrm>
              <a:off x="2884418" y="1196380"/>
              <a:ext cx="634500" cy="634500"/>
            </a:xfrm>
            <a:prstGeom prst="mathPlus">
              <a:avLst>
                <a:gd fmla="val 23520" name="adj1"/>
              </a:avLst>
            </a:prstGeom>
            <a:solidFill>
              <a:srgbClr val="B1C0D7"/>
            </a:solidFill>
            <a:ln>
              <a:noFill/>
            </a:ln>
          </p:spPr>
          <p:txBody>
            <a:bodyPr anchorCtr="0" anchor="ctr" bIns="74375" lIns="74375" spcFirstLastPara="1" rIns="74375" wrap="square" tIns="74375">
              <a:noAutofit/>
            </a:bodyPr>
            <a:lstStyle/>
            <a:p>
              <a:pPr indent="0" lvl="0" marL="0" marR="0" rtl="0" algn="l">
                <a:lnSpc>
                  <a:spcPct val="100000"/>
                </a:lnSpc>
                <a:spcBef>
                  <a:spcPts val="0"/>
                </a:spcBef>
                <a:spcAft>
                  <a:spcPts val="0"/>
                </a:spcAft>
                <a:buClr>
                  <a:srgbClr val="000000"/>
                </a:buClr>
                <a:buSzPts val="1515"/>
                <a:buFont typeface="Arial"/>
                <a:buNone/>
              </a:pPr>
              <a:r>
                <a:t/>
              </a:r>
              <a:endParaRPr b="0" i="0" sz="1515" u="none" cap="none" strike="noStrike">
                <a:solidFill>
                  <a:srgbClr val="000000"/>
                </a:solidFill>
                <a:latin typeface="Arial"/>
                <a:ea typeface="Arial"/>
                <a:cs typeface="Arial"/>
                <a:sym typeface="Arial"/>
              </a:endParaRPr>
            </a:p>
          </p:txBody>
        </p:sp>
        <p:sp>
          <p:nvSpPr>
            <p:cNvPr id="2065" name="Google Shape;2065;p132"/>
            <p:cNvSpPr txBox="1"/>
            <p:nvPr/>
          </p:nvSpPr>
          <p:spPr>
            <a:xfrm>
              <a:off x="2968515" y="1438996"/>
              <a:ext cx="466200" cy="149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51"/>
                <a:buFont typeface="Arial"/>
                <a:buNone/>
              </a:pPr>
              <a:r>
                <a:t/>
              </a:r>
              <a:endParaRPr b="0" i="0" sz="651" u="none" cap="none" strike="noStrike">
                <a:solidFill>
                  <a:srgbClr val="FFFFFF"/>
                </a:solidFill>
                <a:latin typeface="Arial"/>
                <a:ea typeface="Arial"/>
                <a:cs typeface="Arial"/>
                <a:sym typeface="Arial"/>
              </a:endParaRPr>
            </a:p>
          </p:txBody>
        </p:sp>
        <p:sp>
          <p:nvSpPr>
            <p:cNvPr id="2066" name="Google Shape;2066;p132"/>
            <p:cNvSpPr/>
            <p:nvPr/>
          </p:nvSpPr>
          <p:spPr>
            <a:xfrm>
              <a:off x="2656240" y="1909531"/>
              <a:ext cx="1093800" cy="1093800"/>
            </a:xfrm>
            <a:prstGeom prst="ellipse">
              <a:avLst/>
            </a:prstGeom>
            <a:solidFill>
              <a:srgbClr val="4F81BD"/>
            </a:solidFill>
            <a:ln cap="flat" cmpd="sng" w="20675">
              <a:solidFill>
                <a:srgbClr val="FFFFFF"/>
              </a:solidFill>
              <a:prstDash val="solid"/>
              <a:round/>
              <a:headEnd len="sm" w="sm" type="none"/>
              <a:tailEnd len="sm" w="sm" type="none"/>
            </a:ln>
          </p:spPr>
          <p:txBody>
            <a:bodyPr anchorCtr="0" anchor="ctr" bIns="74375" lIns="74375" spcFirstLastPara="1" rIns="74375" wrap="square" tIns="74375">
              <a:noAutofit/>
            </a:bodyPr>
            <a:lstStyle/>
            <a:p>
              <a:pPr indent="0" lvl="0" marL="0" marR="0" rtl="0" algn="l">
                <a:lnSpc>
                  <a:spcPct val="100000"/>
                </a:lnSpc>
                <a:spcBef>
                  <a:spcPts val="0"/>
                </a:spcBef>
                <a:spcAft>
                  <a:spcPts val="0"/>
                </a:spcAft>
                <a:buClr>
                  <a:srgbClr val="000000"/>
                </a:buClr>
                <a:buSzPts val="1515"/>
                <a:buFont typeface="Arial"/>
                <a:buNone/>
              </a:pPr>
              <a:r>
                <a:t/>
              </a:r>
              <a:endParaRPr b="0" i="0" sz="1515" u="none" cap="none" strike="noStrike">
                <a:solidFill>
                  <a:srgbClr val="000000"/>
                </a:solidFill>
                <a:latin typeface="Arial"/>
                <a:ea typeface="Arial"/>
                <a:cs typeface="Arial"/>
                <a:sym typeface="Arial"/>
              </a:endParaRPr>
            </a:p>
          </p:txBody>
        </p:sp>
        <p:sp>
          <p:nvSpPr>
            <p:cNvPr id="2067" name="Google Shape;2067;p132"/>
            <p:cNvSpPr txBox="1"/>
            <p:nvPr/>
          </p:nvSpPr>
          <p:spPr>
            <a:xfrm>
              <a:off x="2816437" y="2069728"/>
              <a:ext cx="773400" cy="773400"/>
            </a:xfrm>
            <a:prstGeom prst="rect">
              <a:avLst/>
            </a:prstGeom>
            <a:noFill/>
            <a:ln>
              <a:noFill/>
            </a:ln>
          </p:spPr>
          <p:txBody>
            <a:bodyPr anchorCtr="0" anchor="ctr" bIns="10325" lIns="10325" spcFirstLastPara="1" rIns="10325" wrap="square" tIns="10325">
              <a:noAutofit/>
            </a:bodyPr>
            <a:lstStyle/>
            <a:p>
              <a:pPr indent="0" lvl="0" marL="0" marR="0" rtl="0" algn="ctr">
                <a:lnSpc>
                  <a:spcPct val="90000"/>
                </a:lnSpc>
                <a:spcBef>
                  <a:spcPts val="0"/>
                </a:spcBef>
                <a:spcAft>
                  <a:spcPts val="0"/>
                </a:spcAft>
                <a:buClr>
                  <a:srgbClr val="000000"/>
                </a:buClr>
                <a:buSzPts val="814"/>
                <a:buFont typeface="Arial"/>
                <a:buNone/>
              </a:pPr>
              <a:r>
                <a:rPr b="0" i="0" lang="en" sz="813" u="none" cap="none" strike="noStrike">
                  <a:solidFill>
                    <a:srgbClr val="FFFFFF"/>
                  </a:solidFill>
                  <a:latin typeface="Arial"/>
                  <a:ea typeface="Arial"/>
                  <a:cs typeface="Arial"/>
                  <a:sym typeface="Arial"/>
                </a:rPr>
                <a:t>Qualitative Research</a:t>
              </a:r>
              <a:endParaRPr b="0" i="0" sz="1139" u="none" cap="none" strike="noStrike">
                <a:solidFill>
                  <a:srgbClr val="000000"/>
                </a:solidFill>
                <a:latin typeface="Arial"/>
                <a:ea typeface="Arial"/>
                <a:cs typeface="Arial"/>
                <a:sym typeface="Arial"/>
              </a:endParaRPr>
            </a:p>
          </p:txBody>
        </p:sp>
        <p:sp>
          <p:nvSpPr>
            <p:cNvPr id="2068" name="Google Shape;2068;p132"/>
            <p:cNvSpPr/>
            <p:nvPr/>
          </p:nvSpPr>
          <p:spPr>
            <a:xfrm rot="11885">
              <a:off x="4038046" y="1309504"/>
              <a:ext cx="1041306" cy="406803"/>
            </a:xfrm>
            <a:prstGeom prst="rightArrow">
              <a:avLst>
                <a:gd fmla="val 60000" name="adj1"/>
                <a:gd fmla="val 50000" name="adj2"/>
              </a:avLst>
            </a:prstGeom>
            <a:solidFill>
              <a:srgbClr val="B1C0D7"/>
            </a:solidFill>
            <a:ln>
              <a:noFill/>
            </a:ln>
          </p:spPr>
          <p:txBody>
            <a:bodyPr anchorCtr="0" anchor="ctr" bIns="74375" lIns="74375" spcFirstLastPara="1" rIns="74375" wrap="square" tIns="74375">
              <a:noAutofit/>
            </a:bodyPr>
            <a:lstStyle/>
            <a:p>
              <a:pPr indent="0" lvl="0" marL="0" marR="0" rtl="0" algn="l">
                <a:lnSpc>
                  <a:spcPct val="100000"/>
                </a:lnSpc>
                <a:spcBef>
                  <a:spcPts val="0"/>
                </a:spcBef>
                <a:spcAft>
                  <a:spcPts val="0"/>
                </a:spcAft>
                <a:buClr>
                  <a:srgbClr val="000000"/>
                </a:buClr>
                <a:buSzPts val="1515"/>
                <a:buFont typeface="Arial"/>
                <a:buNone/>
              </a:pPr>
              <a:r>
                <a:t/>
              </a:r>
              <a:endParaRPr b="0" i="0" sz="1515" u="none" cap="none" strike="noStrike">
                <a:solidFill>
                  <a:srgbClr val="000000"/>
                </a:solidFill>
                <a:latin typeface="Arial"/>
                <a:ea typeface="Arial"/>
                <a:cs typeface="Arial"/>
                <a:sym typeface="Arial"/>
              </a:endParaRPr>
            </a:p>
          </p:txBody>
        </p:sp>
        <p:sp>
          <p:nvSpPr>
            <p:cNvPr id="2069" name="Google Shape;2069;p132"/>
            <p:cNvSpPr txBox="1"/>
            <p:nvPr/>
          </p:nvSpPr>
          <p:spPr>
            <a:xfrm rot="12342">
              <a:off x="4038089" y="1390739"/>
              <a:ext cx="919206" cy="24420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51"/>
                <a:buFont typeface="Arial"/>
                <a:buNone/>
              </a:pPr>
              <a:r>
                <a:t/>
              </a:r>
              <a:endParaRPr b="0" i="0" sz="651" u="none" cap="none" strike="noStrike">
                <a:solidFill>
                  <a:srgbClr val="FFFFFF"/>
                </a:solidFill>
                <a:latin typeface="Arial"/>
                <a:ea typeface="Arial"/>
                <a:cs typeface="Arial"/>
                <a:sym typeface="Arial"/>
              </a:endParaRPr>
            </a:p>
          </p:txBody>
        </p:sp>
        <p:sp>
          <p:nvSpPr>
            <p:cNvPr id="2070" name="Google Shape;2070;p132"/>
            <p:cNvSpPr/>
            <p:nvPr/>
          </p:nvSpPr>
          <p:spPr>
            <a:xfrm>
              <a:off x="5320374" y="425814"/>
              <a:ext cx="2187900" cy="2187900"/>
            </a:xfrm>
            <a:prstGeom prst="ellipse">
              <a:avLst/>
            </a:prstGeom>
            <a:solidFill>
              <a:srgbClr val="4F81BD"/>
            </a:solidFill>
            <a:ln cap="flat" cmpd="sng" w="20675">
              <a:solidFill>
                <a:srgbClr val="FFFFFF"/>
              </a:solidFill>
              <a:prstDash val="solid"/>
              <a:round/>
              <a:headEnd len="sm" w="sm" type="none"/>
              <a:tailEnd len="sm" w="sm" type="none"/>
            </a:ln>
          </p:spPr>
          <p:txBody>
            <a:bodyPr anchorCtr="0" anchor="ctr" bIns="74375" lIns="74375" spcFirstLastPara="1" rIns="74375" wrap="square" tIns="74375">
              <a:noAutofit/>
            </a:bodyPr>
            <a:lstStyle/>
            <a:p>
              <a:pPr indent="0" lvl="0" marL="0" marR="0" rtl="0" algn="l">
                <a:lnSpc>
                  <a:spcPct val="100000"/>
                </a:lnSpc>
                <a:spcBef>
                  <a:spcPts val="0"/>
                </a:spcBef>
                <a:spcAft>
                  <a:spcPts val="0"/>
                </a:spcAft>
                <a:buClr>
                  <a:srgbClr val="000000"/>
                </a:buClr>
                <a:buSzPts val="1515"/>
                <a:buFont typeface="Arial"/>
                <a:buNone/>
              </a:pPr>
              <a:r>
                <a:t/>
              </a:r>
              <a:endParaRPr b="0" i="0" sz="1515" u="none" cap="none" strike="noStrike">
                <a:solidFill>
                  <a:srgbClr val="000000"/>
                </a:solidFill>
                <a:latin typeface="Arial"/>
                <a:ea typeface="Arial"/>
                <a:cs typeface="Arial"/>
                <a:sym typeface="Arial"/>
              </a:endParaRPr>
            </a:p>
          </p:txBody>
        </p:sp>
        <p:sp>
          <p:nvSpPr>
            <p:cNvPr id="2071" name="Google Shape;2071;p132"/>
            <p:cNvSpPr txBox="1"/>
            <p:nvPr/>
          </p:nvSpPr>
          <p:spPr>
            <a:xfrm>
              <a:off x="5640768" y="746208"/>
              <a:ext cx="1547100" cy="1547100"/>
            </a:xfrm>
            <a:prstGeom prst="rect">
              <a:avLst/>
            </a:prstGeom>
            <a:noFill/>
            <a:ln>
              <a:noFill/>
            </a:ln>
          </p:spPr>
          <p:txBody>
            <a:bodyPr anchorCtr="0" anchor="ctr" bIns="34100" lIns="34100" spcFirstLastPara="1" rIns="34100" wrap="square" tIns="34100">
              <a:noAutofit/>
            </a:bodyPr>
            <a:lstStyle/>
            <a:p>
              <a:pPr indent="0" lvl="0" marL="0" marR="0" rtl="0" algn="ctr">
                <a:lnSpc>
                  <a:spcPct val="90000"/>
                </a:lnSpc>
                <a:spcBef>
                  <a:spcPts val="0"/>
                </a:spcBef>
                <a:spcAft>
                  <a:spcPts val="0"/>
                </a:spcAft>
                <a:buClr>
                  <a:srgbClr val="000000"/>
                </a:buClr>
                <a:buSzPts val="2685"/>
                <a:buFont typeface="Arial"/>
                <a:buNone/>
              </a:pPr>
              <a:r>
                <a:rPr b="0" i="0" lang="en" sz="2685" u="none" cap="none" strike="noStrike">
                  <a:solidFill>
                    <a:srgbClr val="FFFFFF"/>
                  </a:solidFill>
                  <a:latin typeface="Arial"/>
                  <a:ea typeface="Arial"/>
                  <a:cs typeface="Arial"/>
                  <a:sym typeface="Arial"/>
                </a:rPr>
                <a:t>Key findings</a:t>
              </a:r>
              <a:endParaRPr b="0" i="0" sz="1139" u="none" cap="none" strike="noStrike">
                <a:solidFill>
                  <a:srgbClr val="000000"/>
                </a:solidFill>
                <a:latin typeface="Arial"/>
                <a:ea typeface="Arial"/>
                <a:cs typeface="Arial"/>
                <a:sym typeface="Arial"/>
              </a:endParaRPr>
            </a:p>
          </p:txBody>
        </p:sp>
      </p:grpSp>
      <p:sp>
        <p:nvSpPr>
          <p:cNvPr id="2072" name="Google Shape;2072;p132"/>
          <p:cNvSpPr/>
          <p:nvPr/>
        </p:nvSpPr>
        <p:spPr>
          <a:xfrm>
            <a:off x="3385659" y="1761016"/>
            <a:ext cx="251700" cy="251700"/>
          </a:xfrm>
          <a:prstGeom prst="ellipse">
            <a:avLst/>
          </a:prstGeom>
          <a:solidFill>
            <a:srgbClr val="FFFFFF"/>
          </a:solidFill>
          <a:ln cap="flat" cmpd="sng" w="20675">
            <a:solidFill>
              <a:srgbClr val="395E89"/>
            </a:solidFill>
            <a:prstDash val="solid"/>
            <a:round/>
            <a:headEnd len="sm" w="sm" type="none"/>
            <a:tailEnd len="sm" w="sm" type="none"/>
          </a:ln>
        </p:spPr>
        <p:txBody>
          <a:bodyPr anchorCtr="0" anchor="ctr" bIns="37200" lIns="74375" spcFirstLastPara="1" rIns="74375" wrap="square" tIns="37200">
            <a:noAutofit/>
          </a:bodyPr>
          <a:lstStyle/>
          <a:p>
            <a:pPr indent="0" lvl="0" marL="0" marR="0" rtl="0" algn="ctr">
              <a:lnSpc>
                <a:spcPct val="100000"/>
              </a:lnSpc>
              <a:spcBef>
                <a:spcPts val="0"/>
              </a:spcBef>
              <a:spcAft>
                <a:spcPts val="0"/>
              </a:spcAft>
              <a:buClr>
                <a:srgbClr val="000000"/>
              </a:buClr>
              <a:buSzPts val="922"/>
              <a:buFont typeface="Arial"/>
              <a:buNone/>
            </a:pPr>
            <a:r>
              <a:rPr b="0" i="0" lang="en" sz="922" u="none" cap="none" strike="noStrike">
                <a:solidFill>
                  <a:srgbClr val="0070C0"/>
                </a:solidFill>
                <a:latin typeface="Arial"/>
                <a:ea typeface="Arial"/>
                <a:cs typeface="Arial"/>
                <a:sym typeface="Arial"/>
              </a:rPr>
              <a:t>1</a:t>
            </a:r>
            <a:endParaRPr b="0" i="0" sz="1139" u="none" cap="none" strike="noStrike">
              <a:solidFill>
                <a:srgbClr val="0070C0"/>
              </a:solidFill>
              <a:latin typeface="Arial"/>
              <a:ea typeface="Arial"/>
              <a:cs typeface="Arial"/>
              <a:sym typeface="Arial"/>
            </a:endParaRPr>
          </a:p>
        </p:txBody>
      </p:sp>
      <p:sp>
        <p:nvSpPr>
          <p:cNvPr id="2073" name="Google Shape;2073;p132"/>
          <p:cNvSpPr/>
          <p:nvPr/>
        </p:nvSpPr>
        <p:spPr>
          <a:xfrm>
            <a:off x="3385659" y="3279053"/>
            <a:ext cx="251700" cy="251700"/>
          </a:xfrm>
          <a:prstGeom prst="ellipse">
            <a:avLst/>
          </a:prstGeom>
          <a:solidFill>
            <a:srgbClr val="FFFFFF"/>
          </a:solidFill>
          <a:ln cap="flat" cmpd="sng" w="20675">
            <a:solidFill>
              <a:srgbClr val="395E89"/>
            </a:solidFill>
            <a:prstDash val="solid"/>
            <a:round/>
            <a:headEnd len="sm" w="sm" type="none"/>
            <a:tailEnd len="sm" w="sm" type="none"/>
          </a:ln>
        </p:spPr>
        <p:txBody>
          <a:bodyPr anchorCtr="0" anchor="ctr" bIns="37200" lIns="74375" spcFirstLastPara="1" rIns="74375" wrap="square" tIns="37200">
            <a:noAutofit/>
          </a:bodyPr>
          <a:lstStyle/>
          <a:p>
            <a:pPr indent="0" lvl="0" marL="0" marR="0" rtl="0" algn="ctr">
              <a:lnSpc>
                <a:spcPct val="100000"/>
              </a:lnSpc>
              <a:spcBef>
                <a:spcPts val="0"/>
              </a:spcBef>
              <a:spcAft>
                <a:spcPts val="0"/>
              </a:spcAft>
              <a:buClr>
                <a:srgbClr val="000000"/>
              </a:buClr>
              <a:buSzPts val="922"/>
              <a:buFont typeface="Arial"/>
              <a:buNone/>
            </a:pPr>
            <a:r>
              <a:rPr b="0" i="0" lang="en" sz="922" u="none" cap="none" strike="noStrike">
                <a:solidFill>
                  <a:srgbClr val="0070C0"/>
                </a:solidFill>
                <a:latin typeface="Arial"/>
                <a:ea typeface="Arial"/>
                <a:cs typeface="Arial"/>
                <a:sym typeface="Arial"/>
              </a:rPr>
              <a:t>2</a:t>
            </a:r>
            <a:endParaRPr b="0" i="0" sz="1139" u="none" cap="none" strike="noStrike">
              <a:solidFill>
                <a:srgbClr val="0070C0"/>
              </a:solidFill>
              <a:latin typeface="Arial"/>
              <a:ea typeface="Arial"/>
              <a:cs typeface="Arial"/>
              <a:sym typeface="Arial"/>
            </a:endParaRPr>
          </a:p>
        </p:txBody>
      </p:sp>
      <p:sp>
        <p:nvSpPr>
          <p:cNvPr id="2074" name="Google Shape;2074;p132"/>
          <p:cNvSpPr/>
          <p:nvPr/>
        </p:nvSpPr>
        <p:spPr>
          <a:xfrm>
            <a:off x="7357898" y="2572458"/>
            <a:ext cx="282000" cy="282000"/>
          </a:xfrm>
          <a:prstGeom prst="ellipse">
            <a:avLst/>
          </a:prstGeom>
          <a:solidFill>
            <a:srgbClr val="FFFFFF"/>
          </a:solidFill>
          <a:ln cap="flat" cmpd="sng" w="23125">
            <a:solidFill>
              <a:srgbClr val="395E89"/>
            </a:solidFill>
            <a:prstDash val="solid"/>
            <a:round/>
            <a:headEnd len="sm" w="sm" type="none"/>
            <a:tailEnd len="sm" w="sm" type="none"/>
          </a:ln>
        </p:spPr>
        <p:txBody>
          <a:bodyPr anchorCtr="0" anchor="ctr" bIns="41675" lIns="83325" spcFirstLastPara="1" rIns="83325" wrap="square" tIns="41675">
            <a:noAutofit/>
          </a:bodyPr>
          <a:lstStyle/>
          <a:p>
            <a:pPr indent="0" lvl="0" marL="0" marR="0" rtl="0" algn="ctr">
              <a:lnSpc>
                <a:spcPct val="100000"/>
              </a:lnSpc>
              <a:spcBef>
                <a:spcPts val="0"/>
              </a:spcBef>
              <a:spcAft>
                <a:spcPts val="0"/>
              </a:spcAft>
              <a:buClr>
                <a:srgbClr val="000000"/>
              </a:buClr>
              <a:buSzPts val="1033"/>
              <a:buFont typeface="Arial"/>
              <a:buNone/>
            </a:pPr>
            <a:r>
              <a:rPr b="0" i="0" lang="en" sz="1033" u="none" cap="none" strike="noStrike">
                <a:solidFill>
                  <a:srgbClr val="0070C0"/>
                </a:solidFill>
                <a:latin typeface="Arial"/>
                <a:ea typeface="Arial"/>
                <a:cs typeface="Arial"/>
                <a:sym typeface="Arial"/>
              </a:rPr>
              <a:t>3</a:t>
            </a:r>
            <a:endParaRPr b="0" i="0" sz="1275" u="none" cap="none" strike="noStrike">
              <a:solidFill>
                <a:srgbClr val="0070C0"/>
              </a:solidFill>
              <a:latin typeface="Arial"/>
              <a:ea typeface="Arial"/>
              <a:cs typeface="Arial"/>
              <a:sym typeface="Arial"/>
            </a:endParaRPr>
          </a:p>
        </p:txBody>
      </p:sp>
      <p:sp>
        <p:nvSpPr>
          <p:cNvPr id="2075" name="Google Shape;2075;p132"/>
          <p:cNvSpPr txBox="1"/>
          <p:nvPr/>
        </p:nvSpPr>
        <p:spPr>
          <a:xfrm>
            <a:off x="1297951" y="3521331"/>
            <a:ext cx="1746600" cy="600900"/>
          </a:xfrm>
          <a:prstGeom prst="rect">
            <a:avLst/>
          </a:prstGeom>
          <a:noFill/>
          <a:ln>
            <a:noFill/>
          </a:ln>
        </p:spPr>
        <p:txBody>
          <a:bodyPr anchorCtr="0" anchor="t" bIns="37200" lIns="74375" spcFirstLastPara="1" rIns="74375" wrap="square" tIns="37200">
            <a:spAutoFit/>
          </a:bodyPr>
          <a:lstStyle/>
          <a:p>
            <a:pPr indent="0" lvl="0" marL="0" marR="0" rtl="0" algn="l">
              <a:lnSpc>
                <a:spcPct val="100000"/>
              </a:lnSpc>
              <a:spcBef>
                <a:spcPts val="0"/>
              </a:spcBef>
              <a:spcAft>
                <a:spcPts val="0"/>
              </a:spcAft>
              <a:buClr>
                <a:srgbClr val="000000"/>
              </a:buClr>
              <a:buSzPts val="1139"/>
              <a:buFont typeface="Arial"/>
              <a:buNone/>
            </a:pPr>
            <a:r>
              <a:rPr b="0" i="0" lang="en" sz="1139" u="none" cap="none" strike="noStrike">
                <a:solidFill>
                  <a:srgbClr val="000000"/>
                </a:solidFill>
                <a:latin typeface="Arial"/>
                <a:ea typeface="Arial"/>
                <a:cs typeface="Arial"/>
                <a:sym typeface="Arial"/>
              </a:rPr>
              <a:t>Follow-up Semi-structured Interviews.</a:t>
            </a:r>
            <a:endParaRPr b="0" i="0" sz="1139" u="none" cap="none" strike="noStrike">
              <a:solidFill>
                <a:srgbClr val="000000"/>
              </a:solidFill>
              <a:latin typeface="Arial"/>
              <a:ea typeface="Arial"/>
              <a:cs typeface="Arial"/>
              <a:sym typeface="Arial"/>
            </a:endParaRPr>
          </a:p>
        </p:txBody>
      </p:sp>
      <p:sp>
        <p:nvSpPr>
          <p:cNvPr id="2076" name="Google Shape;2076;p132"/>
          <p:cNvSpPr txBox="1"/>
          <p:nvPr/>
        </p:nvSpPr>
        <p:spPr>
          <a:xfrm>
            <a:off x="228599" y="1659651"/>
            <a:ext cx="1685700" cy="600900"/>
          </a:xfrm>
          <a:prstGeom prst="rect">
            <a:avLst/>
          </a:prstGeom>
          <a:noFill/>
          <a:ln>
            <a:noFill/>
          </a:ln>
        </p:spPr>
        <p:txBody>
          <a:bodyPr anchorCtr="0" anchor="t" bIns="37200" lIns="74375" spcFirstLastPara="1" rIns="74375" wrap="square" tIns="37200">
            <a:spAutoFit/>
          </a:bodyPr>
          <a:lstStyle/>
          <a:p>
            <a:pPr indent="0" lvl="0" marL="0" marR="0" rtl="0" algn="l">
              <a:lnSpc>
                <a:spcPct val="100000"/>
              </a:lnSpc>
              <a:spcBef>
                <a:spcPts val="0"/>
              </a:spcBef>
              <a:spcAft>
                <a:spcPts val="0"/>
              </a:spcAft>
              <a:buClr>
                <a:srgbClr val="000000"/>
              </a:buClr>
              <a:buSzPts val="1139"/>
              <a:buFont typeface="Arial"/>
              <a:buNone/>
            </a:pPr>
            <a:r>
              <a:rPr b="0" i="0" lang="en" sz="1139" u="none" cap="none" strike="noStrike">
                <a:solidFill>
                  <a:srgbClr val="000000"/>
                </a:solidFill>
                <a:latin typeface="Arial"/>
                <a:ea typeface="Arial"/>
                <a:cs typeface="Arial"/>
                <a:sym typeface="Arial"/>
              </a:rPr>
              <a:t>Pre-Survey and </a:t>
            </a:r>
            <a:br>
              <a:rPr b="0" i="0" lang="en" sz="1139" u="none" cap="none" strike="noStrike">
                <a:solidFill>
                  <a:srgbClr val="000000"/>
                </a:solidFill>
                <a:latin typeface="Arial"/>
                <a:ea typeface="Arial"/>
                <a:cs typeface="Arial"/>
                <a:sym typeface="Arial"/>
              </a:rPr>
            </a:br>
            <a:r>
              <a:rPr b="0" i="0" lang="en" sz="1139" u="none" cap="none" strike="noStrike">
                <a:solidFill>
                  <a:srgbClr val="000000"/>
                </a:solidFill>
                <a:latin typeface="Arial"/>
                <a:ea typeface="Arial"/>
                <a:cs typeface="Arial"/>
                <a:sym typeface="Arial"/>
              </a:rPr>
              <a:t>logging browsing session</a:t>
            </a:r>
            <a:endParaRPr b="0" i="0" sz="1139" u="none" cap="none" strike="noStrike">
              <a:solidFill>
                <a:srgbClr val="000000"/>
              </a:solidFill>
              <a:latin typeface="Arial"/>
              <a:ea typeface="Arial"/>
              <a:cs typeface="Arial"/>
              <a:sym typeface="Arial"/>
            </a:endParaRPr>
          </a:p>
        </p:txBody>
      </p:sp>
      <p:pic>
        <p:nvPicPr>
          <p:cNvPr descr="A picture containing text, vector graphics&#10;&#10;Description automatically generated" id="2077" name="Google Shape;2077;p132"/>
          <p:cNvPicPr preferRelativeResize="0"/>
          <p:nvPr/>
        </p:nvPicPr>
        <p:blipFill rotWithShape="1">
          <a:blip r:embed="rId6">
            <a:alphaModFix/>
          </a:blip>
          <a:srcRect b="0" l="0" r="0" t="0"/>
          <a:stretch/>
        </p:blipFill>
        <p:spPr>
          <a:xfrm>
            <a:off x="1517936" y="1659660"/>
            <a:ext cx="943686" cy="943686"/>
          </a:xfrm>
          <a:prstGeom prst="rect">
            <a:avLst/>
          </a:prstGeom>
          <a:noFill/>
          <a:ln>
            <a:noFill/>
          </a:ln>
        </p:spPr>
      </p:pic>
      <p:pic>
        <p:nvPicPr>
          <p:cNvPr descr="Graphical user interface, website&#10;&#10;Description automatically generated" id="2078" name="Google Shape;2078;p132"/>
          <p:cNvPicPr preferRelativeResize="0"/>
          <p:nvPr/>
        </p:nvPicPr>
        <p:blipFill rotWithShape="1">
          <a:blip r:embed="rId7">
            <a:alphaModFix/>
          </a:blip>
          <a:srcRect b="0" l="0" r="0" t="0"/>
          <a:stretch/>
        </p:blipFill>
        <p:spPr>
          <a:xfrm>
            <a:off x="1349533" y="4153049"/>
            <a:ext cx="1186749" cy="668011"/>
          </a:xfrm>
          <a:prstGeom prst="rect">
            <a:avLst/>
          </a:prstGeom>
          <a:noFill/>
          <a:ln>
            <a:noFill/>
          </a:ln>
        </p:spPr>
      </p:pic>
      <p:sp>
        <p:nvSpPr>
          <p:cNvPr id="2079" name="Google Shape;2079;p132"/>
          <p:cNvSpPr txBox="1"/>
          <p:nvPr/>
        </p:nvSpPr>
        <p:spPr>
          <a:xfrm>
            <a:off x="4586455" y="2862817"/>
            <a:ext cx="815100" cy="213000"/>
          </a:xfrm>
          <a:prstGeom prst="rect">
            <a:avLst/>
          </a:prstGeom>
          <a:noFill/>
          <a:ln>
            <a:noFill/>
          </a:ln>
        </p:spPr>
        <p:txBody>
          <a:bodyPr anchorCtr="0" anchor="t" bIns="37200" lIns="74375" spcFirstLastPara="1" rIns="74375" wrap="square" tIns="37200">
            <a:spAutoFit/>
          </a:bodyPr>
          <a:lstStyle/>
          <a:p>
            <a:pPr indent="0" lvl="0" marL="0" marR="0" rtl="0" algn="l">
              <a:lnSpc>
                <a:spcPct val="100000"/>
              </a:lnSpc>
              <a:spcBef>
                <a:spcPts val="0"/>
              </a:spcBef>
              <a:spcAft>
                <a:spcPts val="0"/>
              </a:spcAft>
              <a:buClr>
                <a:srgbClr val="000000"/>
              </a:buClr>
              <a:buSzPts val="895"/>
              <a:buFont typeface="Arial"/>
              <a:buNone/>
            </a:pPr>
            <a:r>
              <a:rPr b="0" i="0" lang="en" sz="895" u="none" cap="none" strike="noStrike">
                <a:solidFill>
                  <a:srgbClr val="AF1E2D"/>
                </a:solidFill>
                <a:latin typeface="Arial"/>
                <a:ea typeface="Arial"/>
                <a:cs typeface="Arial"/>
                <a:sym typeface="Arial"/>
              </a:rPr>
              <a:t>Triangulation</a:t>
            </a:r>
            <a:endParaRPr b="0" i="0" sz="1139" u="none" cap="none" strike="noStrike">
              <a:solidFill>
                <a:srgbClr val="000000"/>
              </a:solidFill>
              <a:latin typeface="Arial"/>
              <a:ea typeface="Arial"/>
              <a:cs typeface="Arial"/>
              <a:sym typeface="Arial"/>
            </a:endParaRPr>
          </a:p>
        </p:txBody>
      </p:sp>
      <p:sp>
        <p:nvSpPr>
          <p:cNvPr id="2080" name="Google Shape;2080;p132"/>
          <p:cNvSpPr txBox="1"/>
          <p:nvPr/>
        </p:nvSpPr>
        <p:spPr>
          <a:xfrm>
            <a:off x="3916502" y="4598940"/>
            <a:ext cx="1781700" cy="229200"/>
          </a:xfrm>
          <a:prstGeom prst="rect">
            <a:avLst/>
          </a:prstGeom>
          <a:noFill/>
          <a:ln>
            <a:noFill/>
          </a:ln>
        </p:spPr>
        <p:txBody>
          <a:bodyPr anchorCtr="0" anchor="t" bIns="38150" lIns="76350" spcFirstLastPara="1" rIns="76350" wrap="square" tIns="38150">
            <a:noAutofit/>
          </a:bodyPr>
          <a:lstStyle/>
          <a:p>
            <a:pPr indent="0" lvl="0" marL="0" rtl="0" algn="ctr">
              <a:spcBef>
                <a:spcPts val="0"/>
              </a:spcBef>
              <a:spcAft>
                <a:spcPts val="0"/>
              </a:spcAft>
              <a:buNone/>
            </a:pPr>
            <a:fld id="{00000000-1234-1234-1234-123412341234}" type="slidenum">
              <a:rPr lang="en" sz="1502">
                <a:solidFill>
                  <a:srgbClr val="006096"/>
                </a:solidFill>
              </a:rPr>
              <a:t>‹#›</a:t>
            </a:fld>
            <a:endParaRPr sz="1502">
              <a:solidFill>
                <a:srgbClr val="006096"/>
              </a:solidFill>
            </a:endParaRPr>
          </a:p>
        </p:txBody>
      </p:sp>
      <p:cxnSp>
        <p:nvCxnSpPr>
          <p:cNvPr id="2081" name="Google Shape;2081;p132"/>
          <p:cNvCxnSpPr/>
          <p:nvPr/>
        </p:nvCxnSpPr>
        <p:spPr>
          <a:xfrm>
            <a:off x="2723096" y="1886872"/>
            <a:ext cx="788700" cy="401400"/>
          </a:xfrm>
          <a:prstGeom prst="straightConnector1">
            <a:avLst/>
          </a:prstGeom>
          <a:noFill/>
          <a:ln cap="flat" cmpd="sng" w="20675">
            <a:solidFill>
              <a:srgbClr val="AD1928"/>
            </a:solidFill>
            <a:prstDash val="solid"/>
            <a:round/>
            <a:headEnd len="sm" w="sm" type="none"/>
            <a:tailEnd len="med" w="med" type="triangle"/>
          </a:ln>
        </p:spPr>
      </p:cxnSp>
      <p:cxnSp>
        <p:nvCxnSpPr>
          <p:cNvPr id="2082" name="Google Shape;2082;p132"/>
          <p:cNvCxnSpPr/>
          <p:nvPr/>
        </p:nvCxnSpPr>
        <p:spPr>
          <a:xfrm flipH="1" rot="10800000">
            <a:off x="2577792" y="3686852"/>
            <a:ext cx="933900" cy="342900"/>
          </a:xfrm>
          <a:prstGeom prst="straightConnector1">
            <a:avLst/>
          </a:prstGeom>
          <a:noFill/>
          <a:ln cap="flat" cmpd="sng" w="20675">
            <a:solidFill>
              <a:srgbClr val="AD1928"/>
            </a:solidFill>
            <a:prstDash val="solid"/>
            <a:round/>
            <a:headEnd len="sm" w="sm" type="none"/>
            <a:tailEnd len="med" w="med" type="triangle"/>
          </a:ln>
        </p:spPr>
      </p:cxnSp>
      <p:sp>
        <p:nvSpPr>
          <p:cNvPr id="2083" name="Google Shape;2083;p132"/>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2084" name="Google Shape;2084;p132"/>
          <p:cNvSpPr/>
          <p:nvPr/>
        </p:nvSpPr>
        <p:spPr>
          <a:xfrm flipH="1" rot="10800000">
            <a:off x="1163725" y="5080350"/>
            <a:ext cx="3455700" cy="822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8" name="Shape 2088"/>
        <p:cNvGrpSpPr/>
        <p:nvPr/>
      </p:nvGrpSpPr>
      <p:grpSpPr>
        <a:xfrm>
          <a:off x="0" y="0"/>
          <a:ext cx="0" cy="0"/>
          <a:chOff x="0" y="0"/>
          <a:chExt cx="0" cy="0"/>
        </a:xfrm>
      </p:grpSpPr>
      <p:cxnSp>
        <p:nvCxnSpPr>
          <p:cNvPr id="2089" name="Google Shape;2089;p133"/>
          <p:cNvCxnSpPr/>
          <p:nvPr/>
        </p:nvCxnSpPr>
        <p:spPr>
          <a:xfrm>
            <a:off x="719888" y="3300150"/>
            <a:ext cx="7683000" cy="0"/>
          </a:xfrm>
          <a:prstGeom prst="straightConnector1">
            <a:avLst/>
          </a:prstGeom>
          <a:noFill/>
          <a:ln cap="flat" cmpd="sng" w="9525">
            <a:solidFill>
              <a:schemeClr val="accent5"/>
            </a:solidFill>
            <a:prstDash val="solid"/>
            <a:round/>
            <a:headEnd len="med" w="med" type="none"/>
            <a:tailEnd len="med" w="med" type="none"/>
          </a:ln>
        </p:spPr>
      </p:cxnSp>
      <p:sp>
        <p:nvSpPr>
          <p:cNvPr id="2090" name="Google Shape;2090;p133"/>
          <p:cNvSpPr/>
          <p:nvPr/>
        </p:nvSpPr>
        <p:spPr>
          <a:xfrm>
            <a:off x="2387325" y="3119551"/>
            <a:ext cx="361200" cy="361200"/>
          </a:xfrm>
          <a:prstGeom prst="ellipse">
            <a:avLst/>
          </a:prstGeom>
          <a:solidFill>
            <a:schemeClr val="accent3"/>
          </a:solidFill>
          <a:ln>
            <a:noFill/>
          </a:ln>
          <a:effectLst>
            <a:outerShdw blurRad="328613" rotWithShape="0" algn="bl" dir="2700000" dist="28575">
              <a:schemeClr val="accent3">
                <a:alpha val="56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091" name="Google Shape;2091;p133"/>
          <p:cNvSpPr/>
          <p:nvPr/>
        </p:nvSpPr>
        <p:spPr>
          <a:xfrm>
            <a:off x="4252113" y="3119551"/>
            <a:ext cx="361200" cy="361200"/>
          </a:xfrm>
          <a:prstGeom prst="ellipse">
            <a:avLst/>
          </a:prstGeom>
          <a:solidFill>
            <a:schemeClr val="lt2"/>
          </a:solidFill>
          <a:ln>
            <a:noFill/>
          </a:ln>
          <a:effectLst>
            <a:outerShdw blurRad="342900" rotWithShape="0" algn="bl" dir="5400000" dist="38100">
              <a:schemeClr val="accent1">
                <a:alpha val="5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092" name="Google Shape;2092;p133"/>
          <p:cNvSpPr/>
          <p:nvPr/>
        </p:nvSpPr>
        <p:spPr>
          <a:xfrm>
            <a:off x="658425" y="3119551"/>
            <a:ext cx="361200" cy="361200"/>
          </a:xfrm>
          <a:prstGeom prst="ellipse">
            <a:avLst/>
          </a:prstGeom>
          <a:solidFill>
            <a:schemeClr val="accent4"/>
          </a:solidFill>
          <a:ln>
            <a:noFill/>
          </a:ln>
          <a:effectLst>
            <a:outerShdw blurRad="328613" rotWithShape="0" algn="bl" dir="2700000" dist="28575">
              <a:schemeClr val="accent4">
                <a:alpha val="56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093" name="Google Shape;2093;p133"/>
          <p:cNvSpPr/>
          <p:nvPr/>
        </p:nvSpPr>
        <p:spPr>
          <a:xfrm>
            <a:off x="6126038" y="3119558"/>
            <a:ext cx="361200" cy="361200"/>
          </a:xfrm>
          <a:prstGeom prst="ellipse">
            <a:avLst/>
          </a:prstGeom>
          <a:solidFill>
            <a:schemeClr val="accent2"/>
          </a:solidFill>
          <a:ln>
            <a:noFill/>
          </a:ln>
          <a:effectLst>
            <a:outerShdw blurRad="485775" rotWithShape="0" algn="bl" dir="7800000" dist="76200">
              <a:schemeClr val="accent2">
                <a:alpha val="5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094" name="Google Shape;2094;p133"/>
          <p:cNvSpPr/>
          <p:nvPr/>
        </p:nvSpPr>
        <p:spPr>
          <a:xfrm>
            <a:off x="7767592" y="2887048"/>
            <a:ext cx="825900" cy="826200"/>
          </a:xfrm>
          <a:prstGeom prst="ellipse">
            <a:avLst/>
          </a:prstGeom>
          <a:solidFill>
            <a:schemeClr val="accent1"/>
          </a:solidFill>
          <a:ln>
            <a:noFill/>
          </a:ln>
          <a:effectLst>
            <a:outerShdw blurRad="342900" rotWithShape="0" algn="bl" dir="5400000" dist="38100">
              <a:schemeClr val="accent1">
                <a:alpha val="5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095" name="Google Shape;2095;p133"/>
          <p:cNvSpPr txBox="1"/>
          <p:nvPr>
            <p:ph idx="5" type="title"/>
          </p:nvPr>
        </p:nvSpPr>
        <p:spPr>
          <a:xfrm>
            <a:off x="426075" y="2654725"/>
            <a:ext cx="825900" cy="36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Step 1</a:t>
            </a:r>
            <a:endParaRPr/>
          </a:p>
        </p:txBody>
      </p:sp>
      <p:sp>
        <p:nvSpPr>
          <p:cNvPr id="2096" name="Google Shape;2096;p133"/>
          <p:cNvSpPr txBox="1"/>
          <p:nvPr>
            <p:ph idx="3" type="title"/>
          </p:nvPr>
        </p:nvSpPr>
        <p:spPr>
          <a:xfrm>
            <a:off x="2154975" y="2654725"/>
            <a:ext cx="825900" cy="36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Step 2</a:t>
            </a:r>
            <a:endParaRPr/>
          </a:p>
        </p:txBody>
      </p:sp>
      <p:sp>
        <p:nvSpPr>
          <p:cNvPr id="2097" name="Google Shape;2097;p133"/>
          <p:cNvSpPr txBox="1"/>
          <p:nvPr>
            <p:ph idx="4" type="title"/>
          </p:nvPr>
        </p:nvSpPr>
        <p:spPr>
          <a:xfrm>
            <a:off x="4024325" y="2654725"/>
            <a:ext cx="825900" cy="36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Step 3</a:t>
            </a:r>
            <a:endParaRPr/>
          </a:p>
        </p:txBody>
      </p:sp>
      <p:sp>
        <p:nvSpPr>
          <p:cNvPr id="2098" name="Google Shape;2098;p133"/>
          <p:cNvSpPr txBox="1"/>
          <p:nvPr>
            <p:ph idx="6" type="title"/>
          </p:nvPr>
        </p:nvSpPr>
        <p:spPr>
          <a:xfrm>
            <a:off x="5895963" y="2654725"/>
            <a:ext cx="825900" cy="36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Step 4</a:t>
            </a:r>
            <a:endParaRPr/>
          </a:p>
        </p:txBody>
      </p:sp>
      <p:sp>
        <p:nvSpPr>
          <p:cNvPr id="2099" name="Google Shape;2099;p133"/>
          <p:cNvSpPr txBox="1"/>
          <p:nvPr>
            <p:ph idx="1" type="body"/>
          </p:nvPr>
        </p:nvSpPr>
        <p:spPr>
          <a:xfrm>
            <a:off x="185325" y="3584375"/>
            <a:ext cx="1579500" cy="10563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00000"/>
              </a:buClr>
              <a:buSzPts val="770"/>
              <a:buFont typeface="Arial"/>
              <a:buNone/>
            </a:pPr>
            <a:r>
              <a:rPr b="1" lang="en" sz="1110">
                <a:solidFill>
                  <a:srgbClr val="00539F"/>
                </a:solidFill>
                <a:latin typeface="Arial"/>
                <a:ea typeface="Arial"/>
                <a:cs typeface="Arial"/>
                <a:sym typeface="Arial"/>
              </a:rPr>
              <a:t>Recruitment &amp; Consent:</a:t>
            </a:r>
            <a:r>
              <a:rPr lang="en" sz="1110">
                <a:solidFill>
                  <a:srgbClr val="000000"/>
                </a:solidFill>
                <a:latin typeface="Arial"/>
                <a:ea typeface="Arial"/>
                <a:cs typeface="Arial"/>
                <a:sym typeface="Arial"/>
              </a:rPr>
              <a:t> Participants were </a:t>
            </a:r>
            <a:r>
              <a:rPr lang="en" sz="1110">
                <a:solidFill>
                  <a:srgbClr val="EF8200"/>
                </a:solidFill>
                <a:latin typeface="Arial"/>
                <a:ea typeface="Arial"/>
                <a:cs typeface="Arial"/>
                <a:sym typeface="Arial"/>
              </a:rPr>
              <a:t>recruited via email/online</a:t>
            </a:r>
            <a:r>
              <a:rPr lang="en" sz="1110">
                <a:solidFill>
                  <a:srgbClr val="000000"/>
                </a:solidFill>
                <a:latin typeface="Arial"/>
                <a:ea typeface="Arial"/>
                <a:cs typeface="Arial"/>
                <a:sym typeface="Arial"/>
              </a:rPr>
              <a:t> and provided consent.</a:t>
            </a:r>
            <a:br>
              <a:rPr lang="en" sz="1110">
                <a:solidFill>
                  <a:srgbClr val="000000"/>
                </a:solidFill>
                <a:latin typeface="Arial"/>
                <a:ea typeface="Arial"/>
                <a:cs typeface="Arial"/>
                <a:sym typeface="Arial"/>
              </a:rPr>
            </a:br>
            <a:endParaRPr sz="1110">
              <a:solidFill>
                <a:srgbClr val="000000"/>
              </a:solidFill>
              <a:latin typeface="Arial"/>
              <a:ea typeface="Arial"/>
              <a:cs typeface="Arial"/>
              <a:sym typeface="Arial"/>
            </a:endParaRPr>
          </a:p>
          <a:p>
            <a:pPr indent="0" lvl="0" marL="0" rtl="0" algn="ctr">
              <a:lnSpc>
                <a:spcPct val="105000"/>
              </a:lnSpc>
              <a:spcBef>
                <a:spcPts val="0"/>
              </a:spcBef>
              <a:spcAft>
                <a:spcPts val="0"/>
              </a:spcAft>
              <a:buSzPts val="770"/>
              <a:buNone/>
            </a:pPr>
            <a:r>
              <a:t/>
            </a:r>
            <a:endParaRPr sz="700"/>
          </a:p>
        </p:txBody>
      </p:sp>
      <p:sp>
        <p:nvSpPr>
          <p:cNvPr id="2100" name="Google Shape;2100;p133"/>
          <p:cNvSpPr txBox="1"/>
          <p:nvPr>
            <p:ph idx="8" type="body"/>
          </p:nvPr>
        </p:nvSpPr>
        <p:spPr>
          <a:xfrm>
            <a:off x="3638475" y="3584375"/>
            <a:ext cx="1579500" cy="1056300"/>
          </a:xfrm>
          <a:prstGeom prst="rect">
            <a:avLst/>
          </a:prstGeom>
        </p:spPr>
        <p:txBody>
          <a:bodyPr anchorCtr="0" anchor="t" bIns="91425" lIns="91425" spcFirstLastPara="1" rIns="91425" wrap="square" tIns="91425">
            <a:normAutofit/>
          </a:bodyPr>
          <a:lstStyle/>
          <a:p>
            <a:pPr indent="0" lvl="0" marL="0" rtl="0" algn="l">
              <a:lnSpc>
                <a:spcPct val="80000"/>
              </a:lnSpc>
              <a:spcBef>
                <a:spcPts val="0"/>
              </a:spcBef>
              <a:spcAft>
                <a:spcPts val="0"/>
              </a:spcAft>
              <a:buClr>
                <a:srgbClr val="000000"/>
              </a:buClr>
              <a:buSzPts val="1018"/>
              <a:buFont typeface="Arial"/>
              <a:buNone/>
            </a:pPr>
            <a:r>
              <a:rPr b="1" lang="en" sz="1103">
                <a:solidFill>
                  <a:srgbClr val="00539F"/>
                </a:solidFill>
                <a:latin typeface="Arial"/>
                <a:ea typeface="Arial"/>
                <a:cs typeface="Arial"/>
                <a:sym typeface="Arial"/>
              </a:rPr>
              <a:t>Data Collection:</a:t>
            </a:r>
            <a:r>
              <a:rPr lang="en" sz="1103">
                <a:solidFill>
                  <a:srgbClr val="00539F"/>
                </a:solidFill>
                <a:latin typeface="Arial"/>
                <a:ea typeface="Arial"/>
                <a:cs typeface="Arial"/>
                <a:sym typeface="Arial"/>
              </a:rPr>
              <a:t> </a:t>
            </a:r>
            <a:r>
              <a:rPr lang="en" sz="1103">
                <a:solidFill>
                  <a:srgbClr val="000000"/>
                </a:solidFill>
                <a:latin typeface="Arial"/>
                <a:ea typeface="Arial"/>
                <a:cs typeface="Arial"/>
                <a:sym typeface="Arial"/>
              </a:rPr>
              <a:t>The plugin logged browsing behavior for </a:t>
            </a:r>
            <a:r>
              <a:rPr lang="en" sz="1103">
                <a:solidFill>
                  <a:srgbClr val="EF8200"/>
                </a:solidFill>
                <a:latin typeface="Arial"/>
                <a:ea typeface="Arial"/>
                <a:cs typeface="Arial"/>
                <a:sym typeface="Arial"/>
              </a:rPr>
              <a:t>2 weeks.</a:t>
            </a:r>
            <a:br>
              <a:rPr lang="en" sz="1103">
                <a:solidFill>
                  <a:srgbClr val="EF8200"/>
                </a:solidFill>
                <a:latin typeface="Arial"/>
                <a:ea typeface="Arial"/>
                <a:cs typeface="Arial"/>
                <a:sym typeface="Arial"/>
              </a:rPr>
            </a:br>
            <a:endParaRPr sz="1103">
              <a:solidFill>
                <a:srgbClr val="EF8200"/>
              </a:solidFill>
              <a:latin typeface="Arial"/>
              <a:ea typeface="Arial"/>
              <a:cs typeface="Arial"/>
              <a:sym typeface="Arial"/>
            </a:endParaRPr>
          </a:p>
          <a:p>
            <a:pPr indent="0" lvl="0" marL="0" rtl="0" algn="ctr">
              <a:lnSpc>
                <a:spcPct val="80000"/>
              </a:lnSpc>
              <a:spcBef>
                <a:spcPts val="0"/>
              </a:spcBef>
              <a:spcAft>
                <a:spcPts val="0"/>
              </a:spcAft>
              <a:buSzPts val="1018"/>
              <a:buNone/>
            </a:pPr>
            <a:r>
              <a:t/>
            </a:r>
            <a:endParaRPr sz="925"/>
          </a:p>
        </p:txBody>
      </p:sp>
      <p:sp>
        <p:nvSpPr>
          <p:cNvPr id="2101" name="Google Shape;2101;p133"/>
          <p:cNvSpPr txBox="1"/>
          <p:nvPr>
            <p:ph idx="9" type="body"/>
          </p:nvPr>
        </p:nvSpPr>
        <p:spPr>
          <a:xfrm>
            <a:off x="5602700" y="3584375"/>
            <a:ext cx="1649400" cy="105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rgbClr val="000000"/>
              </a:buClr>
              <a:buSzPts val="1100"/>
              <a:buFont typeface="Arial"/>
              <a:buNone/>
            </a:pPr>
            <a:r>
              <a:rPr b="1" lang="en" sz="1100">
                <a:solidFill>
                  <a:srgbClr val="00539F"/>
                </a:solidFill>
                <a:latin typeface="Arial"/>
                <a:ea typeface="Arial"/>
                <a:cs typeface="Arial"/>
                <a:sym typeface="Arial"/>
              </a:rPr>
              <a:t>Follow-up:</a:t>
            </a:r>
            <a:r>
              <a:rPr lang="en" sz="1100">
                <a:solidFill>
                  <a:srgbClr val="000000"/>
                </a:solidFill>
                <a:latin typeface="Arial"/>
                <a:ea typeface="Arial"/>
                <a:cs typeface="Arial"/>
                <a:sym typeface="Arial"/>
              </a:rPr>
              <a:t> Participants completed a </a:t>
            </a:r>
            <a:r>
              <a:rPr lang="en" sz="1100">
                <a:solidFill>
                  <a:srgbClr val="EF8200"/>
                </a:solidFill>
                <a:latin typeface="Arial"/>
                <a:ea typeface="Arial"/>
                <a:cs typeface="Arial"/>
                <a:sym typeface="Arial"/>
              </a:rPr>
              <a:t>short survey</a:t>
            </a:r>
            <a:r>
              <a:rPr lang="en" sz="1100">
                <a:solidFill>
                  <a:srgbClr val="000000"/>
                </a:solidFill>
                <a:latin typeface="Arial"/>
                <a:ea typeface="Arial"/>
                <a:cs typeface="Arial"/>
                <a:sym typeface="Arial"/>
              </a:rPr>
              <a:t> + </a:t>
            </a:r>
            <a:r>
              <a:rPr lang="en" sz="1100">
                <a:solidFill>
                  <a:srgbClr val="EF8200"/>
                </a:solidFill>
                <a:latin typeface="Arial"/>
                <a:ea typeface="Arial"/>
                <a:cs typeface="Arial"/>
                <a:sym typeface="Arial"/>
              </a:rPr>
              <a:t>35-min interview</a:t>
            </a:r>
            <a:endParaRPr sz="1100">
              <a:latin typeface="Arial"/>
              <a:ea typeface="Arial"/>
              <a:cs typeface="Arial"/>
              <a:sym typeface="Arial"/>
            </a:endParaRPr>
          </a:p>
        </p:txBody>
      </p:sp>
      <p:sp>
        <p:nvSpPr>
          <p:cNvPr id="2102" name="Google Shape;2102;p133"/>
          <p:cNvSpPr txBox="1"/>
          <p:nvPr>
            <p:ph idx="14" type="body"/>
          </p:nvPr>
        </p:nvSpPr>
        <p:spPr>
          <a:xfrm>
            <a:off x="1879150" y="3584375"/>
            <a:ext cx="1672800" cy="10563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00000"/>
              </a:buClr>
              <a:buSzPts val="853"/>
              <a:buFont typeface="Arial"/>
              <a:buNone/>
            </a:pPr>
            <a:r>
              <a:rPr b="1" lang="en" sz="1108">
                <a:solidFill>
                  <a:srgbClr val="00539F"/>
                </a:solidFill>
                <a:latin typeface="Arial"/>
                <a:ea typeface="Arial"/>
                <a:cs typeface="Arial"/>
                <a:sym typeface="Arial"/>
              </a:rPr>
              <a:t>Setup:</a:t>
            </a:r>
            <a:r>
              <a:rPr lang="en" sz="1108">
                <a:solidFill>
                  <a:srgbClr val="000000"/>
                </a:solidFill>
                <a:latin typeface="Arial"/>
                <a:ea typeface="Arial"/>
                <a:cs typeface="Arial"/>
                <a:sym typeface="Arial"/>
              </a:rPr>
              <a:t> They </a:t>
            </a:r>
            <a:r>
              <a:rPr lang="en" sz="1108">
                <a:solidFill>
                  <a:srgbClr val="EF8200"/>
                </a:solidFill>
                <a:latin typeface="Arial"/>
                <a:ea typeface="Arial"/>
                <a:cs typeface="Arial"/>
                <a:sym typeface="Arial"/>
              </a:rPr>
              <a:t>created</a:t>
            </a:r>
            <a:r>
              <a:rPr lang="en" sz="1108">
                <a:solidFill>
                  <a:srgbClr val="000000"/>
                </a:solidFill>
                <a:latin typeface="Arial"/>
                <a:ea typeface="Arial"/>
                <a:cs typeface="Arial"/>
                <a:sym typeface="Arial"/>
              </a:rPr>
              <a:t> an account and </a:t>
            </a:r>
            <a:r>
              <a:rPr lang="en" sz="1108">
                <a:solidFill>
                  <a:srgbClr val="FF9900"/>
                </a:solidFill>
                <a:latin typeface="Arial"/>
                <a:ea typeface="Arial"/>
                <a:cs typeface="Arial"/>
                <a:sym typeface="Arial"/>
              </a:rPr>
              <a:t>installed</a:t>
            </a:r>
            <a:r>
              <a:rPr lang="en" sz="1108">
                <a:solidFill>
                  <a:srgbClr val="000000"/>
                </a:solidFill>
                <a:latin typeface="Arial"/>
                <a:ea typeface="Arial"/>
                <a:cs typeface="Arial"/>
                <a:sym typeface="Arial"/>
              </a:rPr>
              <a:t> a Chrome plugin.</a:t>
            </a:r>
            <a:br>
              <a:rPr lang="en" sz="1108">
                <a:solidFill>
                  <a:srgbClr val="000000"/>
                </a:solidFill>
                <a:latin typeface="Arial"/>
                <a:ea typeface="Arial"/>
                <a:cs typeface="Arial"/>
                <a:sym typeface="Arial"/>
              </a:rPr>
            </a:br>
            <a:endParaRPr sz="1108">
              <a:solidFill>
                <a:srgbClr val="000000"/>
              </a:solidFill>
              <a:latin typeface="Arial"/>
              <a:ea typeface="Arial"/>
              <a:cs typeface="Arial"/>
              <a:sym typeface="Arial"/>
            </a:endParaRPr>
          </a:p>
          <a:p>
            <a:pPr indent="0" lvl="0" marL="0" rtl="0" algn="ctr">
              <a:lnSpc>
                <a:spcPct val="90000"/>
              </a:lnSpc>
              <a:spcBef>
                <a:spcPts val="0"/>
              </a:spcBef>
              <a:spcAft>
                <a:spcPts val="0"/>
              </a:spcAft>
              <a:buSzPts val="853"/>
              <a:buNone/>
            </a:pPr>
            <a:r>
              <a:t/>
            </a:r>
            <a:endParaRPr sz="775"/>
          </a:p>
        </p:txBody>
      </p:sp>
      <p:sp>
        <p:nvSpPr>
          <p:cNvPr id="2103" name="Google Shape;2103;p133"/>
          <p:cNvSpPr txBox="1"/>
          <p:nvPr>
            <p:ph idx="13" type="body"/>
          </p:nvPr>
        </p:nvSpPr>
        <p:spPr>
          <a:xfrm>
            <a:off x="7383325" y="3818375"/>
            <a:ext cx="1649400" cy="143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rgbClr val="000000"/>
              </a:buClr>
              <a:buSzPts val="1100"/>
              <a:buFont typeface="Arial"/>
              <a:buNone/>
            </a:pPr>
            <a:r>
              <a:rPr lang="en" sz="1300">
                <a:solidFill>
                  <a:srgbClr val="000000"/>
                </a:solidFill>
                <a:latin typeface="Arial"/>
                <a:ea typeface="Arial"/>
                <a:cs typeface="Arial"/>
                <a:sym typeface="Arial"/>
              </a:rPr>
              <a:t>Finally, they </a:t>
            </a:r>
            <a:r>
              <a:rPr lang="en" sz="1300">
                <a:solidFill>
                  <a:srgbClr val="EF8200"/>
                </a:solidFill>
                <a:latin typeface="Arial"/>
                <a:ea typeface="Arial"/>
                <a:cs typeface="Arial"/>
                <a:sym typeface="Arial"/>
              </a:rPr>
              <a:t>uninstalled</a:t>
            </a:r>
            <a:r>
              <a:rPr lang="en" sz="1300">
                <a:solidFill>
                  <a:srgbClr val="000000"/>
                </a:solidFill>
                <a:latin typeface="Arial"/>
                <a:ea typeface="Arial"/>
                <a:cs typeface="Arial"/>
                <a:sym typeface="Arial"/>
              </a:rPr>
              <a:t> the plugin and received </a:t>
            </a:r>
            <a:r>
              <a:rPr lang="en" sz="1300">
                <a:solidFill>
                  <a:srgbClr val="EF8200"/>
                </a:solidFill>
                <a:latin typeface="Arial"/>
                <a:ea typeface="Arial"/>
                <a:cs typeface="Arial"/>
                <a:sym typeface="Arial"/>
              </a:rPr>
              <a:t>$30.</a:t>
            </a:r>
            <a:endParaRPr sz="1300">
              <a:solidFill>
                <a:srgbClr val="EF8200"/>
              </a:solidFill>
              <a:latin typeface="Arial"/>
              <a:ea typeface="Arial"/>
              <a:cs typeface="Arial"/>
              <a:sym typeface="Arial"/>
            </a:endParaRPr>
          </a:p>
          <a:p>
            <a:pPr indent="0" lvl="0" marL="0" rtl="0" algn="ctr">
              <a:spcBef>
                <a:spcPts val="0"/>
              </a:spcBef>
              <a:spcAft>
                <a:spcPts val="0"/>
              </a:spcAft>
              <a:buNone/>
            </a:pPr>
            <a:r>
              <a:t/>
            </a:r>
            <a:endParaRPr/>
          </a:p>
        </p:txBody>
      </p:sp>
      <p:pic>
        <p:nvPicPr>
          <p:cNvPr id="2104" name="Google Shape;2104;p133"/>
          <p:cNvPicPr preferRelativeResize="0"/>
          <p:nvPr/>
        </p:nvPicPr>
        <p:blipFill rotWithShape="1">
          <a:blip r:embed="rId3">
            <a:alphaModFix/>
          </a:blip>
          <a:srcRect b="0" l="0" r="0" t="0"/>
          <a:stretch/>
        </p:blipFill>
        <p:spPr>
          <a:xfrm>
            <a:off x="7937780" y="0"/>
            <a:ext cx="1159740" cy="289940"/>
          </a:xfrm>
          <a:prstGeom prst="rect">
            <a:avLst/>
          </a:prstGeom>
          <a:noFill/>
          <a:ln>
            <a:noFill/>
          </a:ln>
        </p:spPr>
      </p:pic>
      <p:pic>
        <p:nvPicPr>
          <p:cNvPr id="2105" name="Google Shape;2105;p133"/>
          <p:cNvPicPr preferRelativeResize="0"/>
          <p:nvPr/>
        </p:nvPicPr>
        <p:blipFill rotWithShape="1">
          <a:blip r:embed="rId4">
            <a:alphaModFix/>
          </a:blip>
          <a:srcRect b="0" l="0" r="0" t="0"/>
          <a:stretch/>
        </p:blipFill>
        <p:spPr>
          <a:xfrm>
            <a:off x="6955875" y="19077"/>
            <a:ext cx="836330" cy="336247"/>
          </a:xfrm>
          <a:prstGeom prst="rect">
            <a:avLst/>
          </a:prstGeom>
          <a:noFill/>
          <a:ln>
            <a:noFill/>
          </a:ln>
        </p:spPr>
      </p:pic>
      <p:grpSp>
        <p:nvGrpSpPr>
          <p:cNvPr id="2106" name="Google Shape;2106;p133"/>
          <p:cNvGrpSpPr/>
          <p:nvPr/>
        </p:nvGrpSpPr>
        <p:grpSpPr>
          <a:xfrm>
            <a:off x="2550439" y="90295"/>
            <a:ext cx="3039799" cy="1873497"/>
            <a:chOff x="2656240" y="12913"/>
            <a:chExt cx="4852034" cy="2990418"/>
          </a:xfrm>
        </p:grpSpPr>
        <p:sp>
          <p:nvSpPr>
            <p:cNvPr id="2107" name="Google Shape;2107;p133"/>
            <p:cNvSpPr/>
            <p:nvPr/>
          </p:nvSpPr>
          <p:spPr>
            <a:xfrm>
              <a:off x="2656240" y="12913"/>
              <a:ext cx="1093800" cy="1093800"/>
            </a:xfrm>
            <a:prstGeom prst="ellipse">
              <a:avLst/>
            </a:prstGeom>
            <a:solidFill>
              <a:srgbClr val="4F81BD"/>
            </a:solidFill>
            <a:ln cap="flat" cmpd="sng" w="15925">
              <a:solidFill>
                <a:srgbClr val="FFFFFF"/>
              </a:solidFill>
              <a:prstDash val="solid"/>
              <a:round/>
              <a:headEnd len="sm" w="sm" type="none"/>
              <a:tailEnd len="sm" w="sm" type="none"/>
            </a:ln>
          </p:spPr>
          <p:txBody>
            <a:bodyPr anchorCtr="0" anchor="ctr" bIns="57250" lIns="57250" spcFirstLastPara="1" rIns="57250" wrap="square" tIns="57250">
              <a:noAutofit/>
            </a:bodyPr>
            <a:lstStyle/>
            <a:p>
              <a:pPr indent="0" lvl="0" marL="0" marR="0" rtl="0" algn="l">
                <a:lnSpc>
                  <a:spcPct val="100000"/>
                </a:lnSpc>
                <a:spcBef>
                  <a:spcPts val="0"/>
                </a:spcBef>
                <a:spcAft>
                  <a:spcPts val="0"/>
                </a:spcAft>
                <a:buClr>
                  <a:srgbClr val="000000"/>
                </a:buClr>
                <a:buSzPts val="1167"/>
                <a:buFont typeface="Arial"/>
                <a:buNone/>
              </a:pPr>
              <a:r>
                <a:t/>
              </a:r>
              <a:endParaRPr b="0" i="0" sz="1167" u="none" cap="none" strike="noStrike">
                <a:solidFill>
                  <a:srgbClr val="000000"/>
                </a:solidFill>
                <a:latin typeface="Arial"/>
                <a:ea typeface="Arial"/>
                <a:cs typeface="Arial"/>
                <a:sym typeface="Arial"/>
              </a:endParaRPr>
            </a:p>
          </p:txBody>
        </p:sp>
        <p:sp>
          <p:nvSpPr>
            <p:cNvPr id="2108" name="Google Shape;2108;p133"/>
            <p:cNvSpPr txBox="1"/>
            <p:nvPr/>
          </p:nvSpPr>
          <p:spPr>
            <a:xfrm>
              <a:off x="2816437" y="173110"/>
              <a:ext cx="773400" cy="773400"/>
            </a:xfrm>
            <a:prstGeom prst="rect">
              <a:avLst/>
            </a:prstGeom>
            <a:noFill/>
            <a:ln>
              <a:noFill/>
            </a:ln>
          </p:spPr>
          <p:txBody>
            <a:bodyPr anchorCtr="0" anchor="ctr" bIns="7950" lIns="7950" spcFirstLastPara="1" rIns="7950" wrap="square" tIns="7950">
              <a:noAutofit/>
            </a:bodyPr>
            <a:lstStyle/>
            <a:p>
              <a:pPr indent="0" lvl="0" marL="0" marR="0" rtl="0" algn="ctr">
                <a:lnSpc>
                  <a:spcPct val="90000"/>
                </a:lnSpc>
                <a:spcBef>
                  <a:spcPts val="0"/>
                </a:spcBef>
                <a:spcAft>
                  <a:spcPts val="0"/>
                </a:spcAft>
                <a:buClr>
                  <a:srgbClr val="000000"/>
                </a:buClr>
                <a:buSzPts val="627"/>
                <a:buFont typeface="Arial"/>
                <a:buNone/>
              </a:pPr>
              <a:r>
                <a:rPr b="0" i="0" lang="en" sz="626" u="none" cap="none" strike="noStrike">
                  <a:solidFill>
                    <a:srgbClr val="FFFFFF"/>
                  </a:solidFill>
                  <a:latin typeface="Arial"/>
                  <a:ea typeface="Arial"/>
                  <a:cs typeface="Arial"/>
                  <a:sym typeface="Arial"/>
                </a:rPr>
                <a:t>Quantitative Research</a:t>
              </a:r>
              <a:endParaRPr b="0" i="0" sz="877" u="none" cap="none" strike="noStrike">
                <a:solidFill>
                  <a:srgbClr val="000000"/>
                </a:solidFill>
                <a:latin typeface="Arial"/>
                <a:ea typeface="Arial"/>
                <a:cs typeface="Arial"/>
                <a:sym typeface="Arial"/>
              </a:endParaRPr>
            </a:p>
          </p:txBody>
        </p:sp>
        <p:sp>
          <p:nvSpPr>
            <p:cNvPr id="2109" name="Google Shape;2109;p133"/>
            <p:cNvSpPr/>
            <p:nvPr/>
          </p:nvSpPr>
          <p:spPr>
            <a:xfrm>
              <a:off x="2884418" y="1196380"/>
              <a:ext cx="634500" cy="634500"/>
            </a:xfrm>
            <a:prstGeom prst="mathPlus">
              <a:avLst>
                <a:gd fmla="val 23520" name="adj1"/>
              </a:avLst>
            </a:prstGeom>
            <a:solidFill>
              <a:srgbClr val="B1C0D7"/>
            </a:solidFill>
            <a:ln>
              <a:noFill/>
            </a:ln>
          </p:spPr>
          <p:txBody>
            <a:bodyPr anchorCtr="0" anchor="ctr" bIns="57250" lIns="57250" spcFirstLastPara="1" rIns="57250" wrap="square" tIns="57250">
              <a:noAutofit/>
            </a:bodyPr>
            <a:lstStyle/>
            <a:p>
              <a:pPr indent="0" lvl="0" marL="0" marR="0" rtl="0" algn="l">
                <a:lnSpc>
                  <a:spcPct val="100000"/>
                </a:lnSpc>
                <a:spcBef>
                  <a:spcPts val="0"/>
                </a:spcBef>
                <a:spcAft>
                  <a:spcPts val="0"/>
                </a:spcAft>
                <a:buClr>
                  <a:srgbClr val="000000"/>
                </a:buClr>
                <a:buSzPts val="1167"/>
                <a:buFont typeface="Arial"/>
                <a:buNone/>
              </a:pPr>
              <a:r>
                <a:t/>
              </a:r>
              <a:endParaRPr b="0" i="0" sz="1167" u="none" cap="none" strike="noStrike">
                <a:solidFill>
                  <a:srgbClr val="000000"/>
                </a:solidFill>
                <a:latin typeface="Arial"/>
                <a:ea typeface="Arial"/>
                <a:cs typeface="Arial"/>
                <a:sym typeface="Arial"/>
              </a:endParaRPr>
            </a:p>
          </p:txBody>
        </p:sp>
        <p:sp>
          <p:nvSpPr>
            <p:cNvPr id="2110" name="Google Shape;2110;p133"/>
            <p:cNvSpPr txBox="1"/>
            <p:nvPr/>
          </p:nvSpPr>
          <p:spPr>
            <a:xfrm>
              <a:off x="2968515" y="1438996"/>
              <a:ext cx="466200" cy="149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501"/>
                <a:buFont typeface="Arial"/>
                <a:buNone/>
              </a:pPr>
              <a:r>
                <a:t/>
              </a:r>
              <a:endParaRPr b="0" i="0" sz="501" u="none" cap="none" strike="noStrike">
                <a:solidFill>
                  <a:srgbClr val="FFFFFF"/>
                </a:solidFill>
                <a:latin typeface="Arial"/>
                <a:ea typeface="Arial"/>
                <a:cs typeface="Arial"/>
                <a:sym typeface="Arial"/>
              </a:endParaRPr>
            </a:p>
          </p:txBody>
        </p:sp>
        <p:sp>
          <p:nvSpPr>
            <p:cNvPr id="2111" name="Google Shape;2111;p133"/>
            <p:cNvSpPr/>
            <p:nvPr/>
          </p:nvSpPr>
          <p:spPr>
            <a:xfrm>
              <a:off x="2656240" y="1909531"/>
              <a:ext cx="1093800" cy="1093800"/>
            </a:xfrm>
            <a:prstGeom prst="ellipse">
              <a:avLst/>
            </a:prstGeom>
            <a:solidFill>
              <a:srgbClr val="4F81BD"/>
            </a:solidFill>
            <a:ln cap="flat" cmpd="sng" w="15925">
              <a:solidFill>
                <a:srgbClr val="FFFFFF"/>
              </a:solidFill>
              <a:prstDash val="solid"/>
              <a:round/>
              <a:headEnd len="sm" w="sm" type="none"/>
              <a:tailEnd len="sm" w="sm" type="none"/>
            </a:ln>
          </p:spPr>
          <p:txBody>
            <a:bodyPr anchorCtr="0" anchor="ctr" bIns="57250" lIns="57250" spcFirstLastPara="1" rIns="57250" wrap="square" tIns="57250">
              <a:noAutofit/>
            </a:bodyPr>
            <a:lstStyle/>
            <a:p>
              <a:pPr indent="0" lvl="0" marL="0" marR="0" rtl="0" algn="l">
                <a:lnSpc>
                  <a:spcPct val="100000"/>
                </a:lnSpc>
                <a:spcBef>
                  <a:spcPts val="0"/>
                </a:spcBef>
                <a:spcAft>
                  <a:spcPts val="0"/>
                </a:spcAft>
                <a:buClr>
                  <a:srgbClr val="000000"/>
                </a:buClr>
                <a:buSzPts val="1167"/>
                <a:buFont typeface="Arial"/>
                <a:buNone/>
              </a:pPr>
              <a:r>
                <a:t/>
              </a:r>
              <a:endParaRPr b="0" i="0" sz="1167" u="none" cap="none" strike="noStrike">
                <a:solidFill>
                  <a:srgbClr val="000000"/>
                </a:solidFill>
                <a:latin typeface="Arial"/>
                <a:ea typeface="Arial"/>
                <a:cs typeface="Arial"/>
                <a:sym typeface="Arial"/>
              </a:endParaRPr>
            </a:p>
          </p:txBody>
        </p:sp>
        <p:sp>
          <p:nvSpPr>
            <p:cNvPr id="2112" name="Google Shape;2112;p133"/>
            <p:cNvSpPr txBox="1"/>
            <p:nvPr/>
          </p:nvSpPr>
          <p:spPr>
            <a:xfrm>
              <a:off x="2816437" y="2069728"/>
              <a:ext cx="773400" cy="773400"/>
            </a:xfrm>
            <a:prstGeom prst="rect">
              <a:avLst/>
            </a:prstGeom>
            <a:noFill/>
            <a:ln>
              <a:noFill/>
            </a:ln>
          </p:spPr>
          <p:txBody>
            <a:bodyPr anchorCtr="0" anchor="ctr" bIns="7950" lIns="7950" spcFirstLastPara="1" rIns="7950" wrap="square" tIns="7950">
              <a:noAutofit/>
            </a:bodyPr>
            <a:lstStyle/>
            <a:p>
              <a:pPr indent="0" lvl="0" marL="0" marR="0" rtl="0" algn="ctr">
                <a:lnSpc>
                  <a:spcPct val="90000"/>
                </a:lnSpc>
                <a:spcBef>
                  <a:spcPts val="0"/>
                </a:spcBef>
                <a:spcAft>
                  <a:spcPts val="0"/>
                </a:spcAft>
                <a:buClr>
                  <a:srgbClr val="000000"/>
                </a:buClr>
                <a:buSzPts val="627"/>
                <a:buFont typeface="Arial"/>
                <a:buNone/>
              </a:pPr>
              <a:r>
                <a:rPr b="0" i="0" lang="en" sz="626" u="none" cap="none" strike="noStrike">
                  <a:solidFill>
                    <a:srgbClr val="FFFFFF"/>
                  </a:solidFill>
                  <a:latin typeface="Arial"/>
                  <a:ea typeface="Arial"/>
                  <a:cs typeface="Arial"/>
                  <a:sym typeface="Arial"/>
                </a:rPr>
                <a:t>Qualitative Research</a:t>
              </a:r>
              <a:endParaRPr b="0" i="0" sz="877" u="none" cap="none" strike="noStrike">
                <a:solidFill>
                  <a:srgbClr val="000000"/>
                </a:solidFill>
                <a:latin typeface="Arial"/>
                <a:ea typeface="Arial"/>
                <a:cs typeface="Arial"/>
                <a:sym typeface="Arial"/>
              </a:endParaRPr>
            </a:p>
          </p:txBody>
        </p:sp>
        <p:sp>
          <p:nvSpPr>
            <p:cNvPr id="2113" name="Google Shape;2113;p133"/>
            <p:cNvSpPr/>
            <p:nvPr/>
          </p:nvSpPr>
          <p:spPr>
            <a:xfrm rot="11885">
              <a:off x="4038046" y="1309504"/>
              <a:ext cx="1041306" cy="406803"/>
            </a:xfrm>
            <a:prstGeom prst="rightArrow">
              <a:avLst>
                <a:gd fmla="val 60000" name="adj1"/>
                <a:gd fmla="val 50000" name="adj2"/>
              </a:avLst>
            </a:prstGeom>
            <a:solidFill>
              <a:srgbClr val="B1C0D7"/>
            </a:solidFill>
            <a:ln>
              <a:noFill/>
            </a:ln>
          </p:spPr>
          <p:txBody>
            <a:bodyPr anchorCtr="0" anchor="ctr" bIns="57250" lIns="57250" spcFirstLastPara="1" rIns="57250" wrap="square" tIns="57250">
              <a:noAutofit/>
            </a:bodyPr>
            <a:lstStyle/>
            <a:p>
              <a:pPr indent="0" lvl="0" marL="0" marR="0" rtl="0" algn="l">
                <a:lnSpc>
                  <a:spcPct val="100000"/>
                </a:lnSpc>
                <a:spcBef>
                  <a:spcPts val="0"/>
                </a:spcBef>
                <a:spcAft>
                  <a:spcPts val="0"/>
                </a:spcAft>
                <a:buClr>
                  <a:srgbClr val="000000"/>
                </a:buClr>
                <a:buSzPts val="1167"/>
                <a:buFont typeface="Arial"/>
                <a:buNone/>
              </a:pPr>
              <a:r>
                <a:t/>
              </a:r>
              <a:endParaRPr b="0" i="0" sz="1167" u="none" cap="none" strike="noStrike">
                <a:solidFill>
                  <a:srgbClr val="000000"/>
                </a:solidFill>
                <a:latin typeface="Arial"/>
                <a:ea typeface="Arial"/>
                <a:cs typeface="Arial"/>
                <a:sym typeface="Arial"/>
              </a:endParaRPr>
            </a:p>
          </p:txBody>
        </p:sp>
        <p:sp>
          <p:nvSpPr>
            <p:cNvPr id="2114" name="Google Shape;2114;p133"/>
            <p:cNvSpPr txBox="1"/>
            <p:nvPr/>
          </p:nvSpPr>
          <p:spPr>
            <a:xfrm rot="12342">
              <a:off x="4038089" y="1390739"/>
              <a:ext cx="919206" cy="24420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501"/>
                <a:buFont typeface="Arial"/>
                <a:buNone/>
              </a:pPr>
              <a:r>
                <a:t/>
              </a:r>
              <a:endParaRPr b="0" i="0" sz="501" u="none" cap="none" strike="noStrike">
                <a:solidFill>
                  <a:srgbClr val="FFFFFF"/>
                </a:solidFill>
                <a:latin typeface="Arial"/>
                <a:ea typeface="Arial"/>
                <a:cs typeface="Arial"/>
                <a:sym typeface="Arial"/>
              </a:endParaRPr>
            </a:p>
          </p:txBody>
        </p:sp>
        <p:sp>
          <p:nvSpPr>
            <p:cNvPr id="2115" name="Google Shape;2115;p133"/>
            <p:cNvSpPr/>
            <p:nvPr/>
          </p:nvSpPr>
          <p:spPr>
            <a:xfrm>
              <a:off x="5320374" y="425814"/>
              <a:ext cx="2187900" cy="2187900"/>
            </a:xfrm>
            <a:prstGeom prst="ellipse">
              <a:avLst/>
            </a:prstGeom>
            <a:solidFill>
              <a:srgbClr val="4F81BD"/>
            </a:solidFill>
            <a:ln cap="flat" cmpd="sng" w="15925">
              <a:solidFill>
                <a:srgbClr val="FFFFFF"/>
              </a:solidFill>
              <a:prstDash val="solid"/>
              <a:round/>
              <a:headEnd len="sm" w="sm" type="none"/>
              <a:tailEnd len="sm" w="sm" type="none"/>
            </a:ln>
          </p:spPr>
          <p:txBody>
            <a:bodyPr anchorCtr="0" anchor="ctr" bIns="57250" lIns="57250" spcFirstLastPara="1" rIns="57250" wrap="square" tIns="57250">
              <a:noAutofit/>
            </a:bodyPr>
            <a:lstStyle/>
            <a:p>
              <a:pPr indent="0" lvl="0" marL="0" marR="0" rtl="0" algn="l">
                <a:lnSpc>
                  <a:spcPct val="100000"/>
                </a:lnSpc>
                <a:spcBef>
                  <a:spcPts val="0"/>
                </a:spcBef>
                <a:spcAft>
                  <a:spcPts val="0"/>
                </a:spcAft>
                <a:buClr>
                  <a:srgbClr val="000000"/>
                </a:buClr>
                <a:buSzPts val="1167"/>
                <a:buFont typeface="Arial"/>
                <a:buNone/>
              </a:pPr>
              <a:r>
                <a:t/>
              </a:r>
              <a:endParaRPr b="0" i="0" sz="1167" u="none" cap="none" strike="noStrike">
                <a:solidFill>
                  <a:srgbClr val="000000"/>
                </a:solidFill>
                <a:latin typeface="Arial"/>
                <a:ea typeface="Arial"/>
                <a:cs typeface="Arial"/>
                <a:sym typeface="Arial"/>
              </a:endParaRPr>
            </a:p>
          </p:txBody>
        </p:sp>
        <p:sp>
          <p:nvSpPr>
            <p:cNvPr id="2116" name="Google Shape;2116;p133"/>
            <p:cNvSpPr txBox="1"/>
            <p:nvPr/>
          </p:nvSpPr>
          <p:spPr>
            <a:xfrm>
              <a:off x="5640768" y="746208"/>
              <a:ext cx="1547100" cy="1547100"/>
            </a:xfrm>
            <a:prstGeom prst="rect">
              <a:avLst/>
            </a:prstGeom>
            <a:noFill/>
            <a:ln>
              <a:noFill/>
            </a:ln>
          </p:spPr>
          <p:txBody>
            <a:bodyPr anchorCtr="0" anchor="ctr" bIns="26275" lIns="26275" spcFirstLastPara="1" rIns="26275" wrap="square" tIns="26275">
              <a:noAutofit/>
            </a:bodyPr>
            <a:lstStyle/>
            <a:p>
              <a:pPr indent="0" lvl="0" marL="0" marR="0" rtl="0" algn="ctr">
                <a:lnSpc>
                  <a:spcPct val="90000"/>
                </a:lnSpc>
                <a:spcBef>
                  <a:spcPts val="0"/>
                </a:spcBef>
                <a:spcAft>
                  <a:spcPts val="0"/>
                </a:spcAft>
                <a:buClr>
                  <a:srgbClr val="000000"/>
                </a:buClr>
                <a:buSzPts val="2067"/>
                <a:buFont typeface="Arial"/>
                <a:buNone/>
              </a:pPr>
              <a:r>
                <a:rPr b="0" i="0" lang="en" sz="2067" u="none" cap="none" strike="noStrike">
                  <a:solidFill>
                    <a:srgbClr val="FFFFFF"/>
                  </a:solidFill>
                  <a:latin typeface="Arial"/>
                  <a:ea typeface="Arial"/>
                  <a:cs typeface="Arial"/>
                  <a:sym typeface="Arial"/>
                </a:rPr>
                <a:t>Key findings</a:t>
              </a:r>
              <a:endParaRPr b="0" i="0" sz="877" u="none" cap="none" strike="noStrike">
                <a:solidFill>
                  <a:srgbClr val="000000"/>
                </a:solidFill>
                <a:latin typeface="Arial"/>
                <a:ea typeface="Arial"/>
                <a:cs typeface="Arial"/>
                <a:sym typeface="Arial"/>
              </a:endParaRPr>
            </a:p>
          </p:txBody>
        </p:sp>
      </p:grpSp>
      <p:sp>
        <p:nvSpPr>
          <p:cNvPr id="2117" name="Google Shape;2117;p133"/>
          <p:cNvSpPr/>
          <p:nvPr/>
        </p:nvSpPr>
        <p:spPr>
          <a:xfrm>
            <a:off x="2468189" y="97116"/>
            <a:ext cx="193800" cy="193800"/>
          </a:xfrm>
          <a:prstGeom prst="ellipse">
            <a:avLst/>
          </a:prstGeom>
          <a:solidFill>
            <a:srgbClr val="FFFFFF"/>
          </a:solidFill>
          <a:ln cap="flat" cmpd="sng" w="15925">
            <a:solidFill>
              <a:srgbClr val="395E89"/>
            </a:solidFill>
            <a:prstDash val="solid"/>
            <a:round/>
            <a:headEnd len="sm" w="sm" type="none"/>
            <a:tailEnd len="sm" w="sm" type="none"/>
          </a:ln>
        </p:spPr>
        <p:txBody>
          <a:bodyPr anchorCtr="0" anchor="ctr" bIns="28625" lIns="57250" spcFirstLastPara="1" rIns="57250" wrap="square" tIns="28625">
            <a:noAutofit/>
          </a:bodyPr>
          <a:lstStyle/>
          <a:p>
            <a:pPr indent="0" lvl="0" marL="0" marR="0" rtl="0" algn="ctr">
              <a:lnSpc>
                <a:spcPct val="100000"/>
              </a:lnSpc>
              <a:spcBef>
                <a:spcPts val="0"/>
              </a:spcBef>
              <a:spcAft>
                <a:spcPts val="0"/>
              </a:spcAft>
              <a:buClr>
                <a:srgbClr val="000000"/>
              </a:buClr>
              <a:buSzPts val="710"/>
              <a:buFont typeface="Arial"/>
              <a:buNone/>
            </a:pPr>
            <a:r>
              <a:rPr b="0" i="0" lang="en" sz="710" u="none" cap="none" strike="noStrike">
                <a:solidFill>
                  <a:srgbClr val="0070C0"/>
                </a:solidFill>
                <a:latin typeface="Arial"/>
                <a:ea typeface="Arial"/>
                <a:cs typeface="Arial"/>
                <a:sym typeface="Arial"/>
              </a:rPr>
              <a:t>1</a:t>
            </a:r>
            <a:endParaRPr b="0" i="0" sz="877" u="none" cap="none" strike="noStrike">
              <a:solidFill>
                <a:srgbClr val="0070C0"/>
              </a:solidFill>
              <a:latin typeface="Arial"/>
              <a:ea typeface="Arial"/>
              <a:cs typeface="Arial"/>
              <a:sym typeface="Arial"/>
            </a:endParaRPr>
          </a:p>
        </p:txBody>
      </p:sp>
      <p:sp>
        <p:nvSpPr>
          <p:cNvPr id="2118" name="Google Shape;2118;p133"/>
          <p:cNvSpPr/>
          <p:nvPr/>
        </p:nvSpPr>
        <p:spPr>
          <a:xfrm>
            <a:off x="2468189" y="1265844"/>
            <a:ext cx="193800" cy="193800"/>
          </a:xfrm>
          <a:prstGeom prst="ellipse">
            <a:avLst/>
          </a:prstGeom>
          <a:solidFill>
            <a:srgbClr val="FFFFFF"/>
          </a:solidFill>
          <a:ln cap="flat" cmpd="sng" w="15925">
            <a:solidFill>
              <a:srgbClr val="395E89"/>
            </a:solidFill>
            <a:prstDash val="solid"/>
            <a:round/>
            <a:headEnd len="sm" w="sm" type="none"/>
            <a:tailEnd len="sm" w="sm" type="none"/>
          </a:ln>
        </p:spPr>
        <p:txBody>
          <a:bodyPr anchorCtr="0" anchor="ctr" bIns="28625" lIns="57250" spcFirstLastPara="1" rIns="57250" wrap="square" tIns="28625">
            <a:noAutofit/>
          </a:bodyPr>
          <a:lstStyle/>
          <a:p>
            <a:pPr indent="0" lvl="0" marL="0" marR="0" rtl="0" algn="ctr">
              <a:lnSpc>
                <a:spcPct val="100000"/>
              </a:lnSpc>
              <a:spcBef>
                <a:spcPts val="0"/>
              </a:spcBef>
              <a:spcAft>
                <a:spcPts val="0"/>
              </a:spcAft>
              <a:buClr>
                <a:srgbClr val="000000"/>
              </a:buClr>
              <a:buSzPts val="710"/>
              <a:buFont typeface="Arial"/>
              <a:buNone/>
            </a:pPr>
            <a:r>
              <a:rPr b="0" i="0" lang="en" sz="710" u="none" cap="none" strike="noStrike">
                <a:solidFill>
                  <a:srgbClr val="0070C0"/>
                </a:solidFill>
                <a:latin typeface="Arial"/>
                <a:ea typeface="Arial"/>
                <a:cs typeface="Arial"/>
                <a:sym typeface="Arial"/>
              </a:rPr>
              <a:t>2</a:t>
            </a:r>
            <a:endParaRPr b="0" i="0" sz="877" u="none" cap="none" strike="noStrike">
              <a:solidFill>
                <a:srgbClr val="0070C0"/>
              </a:solidFill>
              <a:latin typeface="Arial"/>
              <a:ea typeface="Arial"/>
              <a:cs typeface="Arial"/>
              <a:sym typeface="Arial"/>
            </a:endParaRPr>
          </a:p>
        </p:txBody>
      </p:sp>
      <p:sp>
        <p:nvSpPr>
          <p:cNvPr id="2119" name="Google Shape;2119;p133"/>
          <p:cNvSpPr/>
          <p:nvPr/>
        </p:nvSpPr>
        <p:spPr>
          <a:xfrm>
            <a:off x="5526409" y="721840"/>
            <a:ext cx="216900" cy="216900"/>
          </a:xfrm>
          <a:prstGeom prst="ellipse">
            <a:avLst/>
          </a:prstGeom>
          <a:solidFill>
            <a:srgbClr val="FFFFFF"/>
          </a:solidFill>
          <a:ln cap="flat" cmpd="sng" w="17775">
            <a:solidFill>
              <a:srgbClr val="395E89"/>
            </a:solidFill>
            <a:prstDash val="solid"/>
            <a:round/>
            <a:headEnd len="sm" w="sm" type="none"/>
            <a:tailEnd len="sm" w="sm" type="none"/>
          </a:ln>
        </p:spPr>
        <p:txBody>
          <a:bodyPr anchorCtr="0" anchor="ctr" bIns="32075" lIns="64150" spcFirstLastPara="1" rIns="64150" wrap="square" tIns="32075">
            <a:noAutofit/>
          </a:bodyPr>
          <a:lstStyle/>
          <a:p>
            <a:pPr indent="0" lvl="0" marL="0" marR="0" rtl="0" algn="ctr">
              <a:lnSpc>
                <a:spcPct val="100000"/>
              </a:lnSpc>
              <a:spcBef>
                <a:spcPts val="0"/>
              </a:spcBef>
              <a:spcAft>
                <a:spcPts val="0"/>
              </a:spcAft>
              <a:buClr>
                <a:srgbClr val="000000"/>
              </a:buClr>
              <a:buSzPts val="795"/>
              <a:buFont typeface="Arial"/>
              <a:buNone/>
            </a:pPr>
            <a:r>
              <a:rPr b="0" i="0" lang="en" sz="795" u="none" cap="none" strike="noStrike">
                <a:solidFill>
                  <a:srgbClr val="0070C0"/>
                </a:solidFill>
                <a:latin typeface="Arial"/>
                <a:ea typeface="Arial"/>
                <a:cs typeface="Arial"/>
                <a:sym typeface="Arial"/>
              </a:rPr>
              <a:t>3</a:t>
            </a:r>
            <a:endParaRPr b="0" i="0" sz="982" u="none" cap="none" strike="noStrike">
              <a:solidFill>
                <a:srgbClr val="0070C0"/>
              </a:solidFill>
              <a:latin typeface="Arial"/>
              <a:ea typeface="Arial"/>
              <a:cs typeface="Arial"/>
              <a:sym typeface="Arial"/>
            </a:endParaRPr>
          </a:p>
        </p:txBody>
      </p:sp>
      <p:sp>
        <p:nvSpPr>
          <p:cNvPr id="2120" name="Google Shape;2120;p133"/>
          <p:cNvSpPr txBox="1"/>
          <p:nvPr/>
        </p:nvSpPr>
        <p:spPr>
          <a:xfrm>
            <a:off x="860867" y="1452373"/>
            <a:ext cx="1344600" cy="462600"/>
          </a:xfrm>
          <a:prstGeom prst="rect">
            <a:avLst/>
          </a:prstGeom>
          <a:noFill/>
          <a:ln>
            <a:noFill/>
          </a:ln>
        </p:spPr>
        <p:txBody>
          <a:bodyPr anchorCtr="0" anchor="t" bIns="28625" lIns="57250" spcFirstLastPara="1" rIns="57250" wrap="square" tIns="28625">
            <a:spAutoFit/>
          </a:bodyPr>
          <a:lstStyle/>
          <a:p>
            <a:pPr indent="0" lvl="0" marL="0" marR="0" rtl="0" algn="l">
              <a:lnSpc>
                <a:spcPct val="100000"/>
              </a:lnSpc>
              <a:spcBef>
                <a:spcPts val="0"/>
              </a:spcBef>
              <a:spcAft>
                <a:spcPts val="0"/>
              </a:spcAft>
              <a:buClr>
                <a:srgbClr val="000000"/>
              </a:buClr>
              <a:buSzPts val="877"/>
              <a:buFont typeface="Arial"/>
              <a:buNone/>
            </a:pPr>
            <a:r>
              <a:rPr b="0" i="0" lang="en" sz="877" u="none" cap="none" strike="noStrike">
                <a:solidFill>
                  <a:srgbClr val="000000"/>
                </a:solidFill>
                <a:latin typeface="Arial"/>
                <a:ea typeface="Arial"/>
                <a:cs typeface="Arial"/>
                <a:sym typeface="Arial"/>
              </a:rPr>
              <a:t>Follow-up Semi-structured Interviews.</a:t>
            </a:r>
            <a:endParaRPr b="0" i="0" sz="877" u="none" cap="none" strike="noStrike">
              <a:solidFill>
                <a:srgbClr val="000000"/>
              </a:solidFill>
              <a:latin typeface="Arial"/>
              <a:ea typeface="Arial"/>
              <a:cs typeface="Arial"/>
              <a:sym typeface="Arial"/>
            </a:endParaRPr>
          </a:p>
        </p:txBody>
      </p:sp>
      <p:sp>
        <p:nvSpPr>
          <p:cNvPr id="2121" name="Google Shape;2121;p133"/>
          <p:cNvSpPr txBox="1"/>
          <p:nvPr/>
        </p:nvSpPr>
        <p:spPr>
          <a:xfrm>
            <a:off x="37575" y="19075"/>
            <a:ext cx="1297800" cy="462600"/>
          </a:xfrm>
          <a:prstGeom prst="rect">
            <a:avLst/>
          </a:prstGeom>
          <a:noFill/>
          <a:ln>
            <a:noFill/>
          </a:ln>
        </p:spPr>
        <p:txBody>
          <a:bodyPr anchorCtr="0" anchor="t" bIns="28625" lIns="57250" spcFirstLastPara="1" rIns="57250" wrap="square" tIns="28625">
            <a:spAutoFit/>
          </a:bodyPr>
          <a:lstStyle/>
          <a:p>
            <a:pPr indent="0" lvl="0" marL="0" marR="0" rtl="0" algn="l">
              <a:lnSpc>
                <a:spcPct val="100000"/>
              </a:lnSpc>
              <a:spcBef>
                <a:spcPts val="0"/>
              </a:spcBef>
              <a:spcAft>
                <a:spcPts val="0"/>
              </a:spcAft>
              <a:buClr>
                <a:srgbClr val="000000"/>
              </a:buClr>
              <a:buSzPts val="877"/>
              <a:buFont typeface="Arial"/>
              <a:buNone/>
            </a:pPr>
            <a:r>
              <a:rPr b="0" i="0" lang="en" sz="877" u="none" cap="none" strike="noStrike">
                <a:solidFill>
                  <a:srgbClr val="000000"/>
                </a:solidFill>
                <a:latin typeface="Arial"/>
                <a:ea typeface="Arial"/>
                <a:cs typeface="Arial"/>
                <a:sym typeface="Arial"/>
              </a:rPr>
              <a:t>Pre-Survey and </a:t>
            </a:r>
            <a:br>
              <a:rPr b="0" i="0" lang="en" sz="877" u="none" cap="none" strike="noStrike">
                <a:solidFill>
                  <a:srgbClr val="000000"/>
                </a:solidFill>
                <a:latin typeface="Arial"/>
                <a:ea typeface="Arial"/>
                <a:cs typeface="Arial"/>
                <a:sym typeface="Arial"/>
              </a:rPr>
            </a:br>
            <a:r>
              <a:rPr b="0" i="0" lang="en" sz="877" u="none" cap="none" strike="noStrike">
                <a:solidFill>
                  <a:srgbClr val="000000"/>
                </a:solidFill>
                <a:latin typeface="Arial"/>
                <a:ea typeface="Arial"/>
                <a:cs typeface="Arial"/>
                <a:sym typeface="Arial"/>
              </a:rPr>
              <a:t>logging browsing session</a:t>
            </a:r>
            <a:endParaRPr b="0" i="0" sz="877" u="none" cap="none" strike="noStrike">
              <a:solidFill>
                <a:srgbClr val="000000"/>
              </a:solidFill>
              <a:latin typeface="Arial"/>
              <a:ea typeface="Arial"/>
              <a:cs typeface="Arial"/>
              <a:sym typeface="Arial"/>
            </a:endParaRPr>
          </a:p>
        </p:txBody>
      </p:sp>
      <p:pic>
        <p:nvPicPr>
          <p:cNvPr descr="A picture containing text, vector graphics&#10;&#10;Description automatically generated" id="2122" name="Google Shape;2122;p133"/>
          <p:cNvPicPr preferRelativeResize="0"/>
          <p:nvPr/>
        </p:nvPicPr>
        <p:blipFill rotWithShape="1">
          <a:blip r:embed="rId5">
            <a:alphaModFix/>
          </a:blip>
          <a:srcRect b="0" l="0" r="0" t="0"/>
          <a:stretch/>
        </p:blipFill>
        <p:spPr>
          <a:xfrm>
            <a:off x="1030233" y="19082"/>
            <a:ext cx="726536" cy="726536"/>
          </a:xfrm>
          <a:prstGeom prst="rect">
            <a:avLst/>
          </a:prstGeom>
          <a:noFill/>
          <a:ln>
            <a:noFill/>
          </a:ln>
        </p:spPr>
      </p:pic>
      <p:pic>
        <p:nvPicPr>
          <p:cNvPr descr="Graphical user interface, website&#10;&#10;Description automatically generated" id="2123" name="Google Shape;2123;p133"/>
          <p:cNvPicPr preferRelativeResize="0"/>
          <p:nvPr/>
        </p:nvPicPr>
        <p:blipFill rotWithShape="1">
          <a:blip r:embed="rId6">
            <a:alphaModFix/>
          </a:blip>
          <a:srcRect b="0" l="0" r="0" t="0"/>
          <a:stretch/>
        </p:blipFill>
        <p:spPr>
          <a:xfrm>
            <a:off x="900580" y="1938729"/>
            <a:ext cx="913668" cy="514295"/>
          </a:xfrm>
          <a:prstGeom prst="rect">
            <a:avLst/>
          </a:prstGeom>
          <a:noFill/>
          <a:ln>
            <a:noFill/>
          </a:ln>
        </p:spPr>
      </p:pic>
      <p:sp>
        <p:nvSpPr>
          <p:cNvPr id="2124" name="Google Shape;2124;p133"/>
          <p:cNvSpPr txBox="1"/>
          <p:nvPr/>
        </p:nvSpPr>
        <p:spPr>
          <a:xfrm>
            <a:off x="3392680" y="945386"/>
            <a:ext cx="627900" cy="163800"/>
          </a:xfrm>
          <a:prstGeom prst="rect">
            <a:avLst/>
          </a:prstGeom>
          <a:noFill/>
          <a:ln>
            <a:noFill/>
          </a:ln>
        </p:spPr>
        <p:txBody>
          <a:bodyPr anchorCtr="0" anchor="t" bIns="28625" lIns="57250" spcFirstLastPara="1" rIns="57250" wrap="square" tIns="28625">
            <a:spAutoFit/>
          </a:bodyPr>
          <a:lstStyle/>
          <a:p>
            <a:pPr indent="0" lvl="0" marL="0" marR="0" rtl="0" algn="l">
              <a:lnSpc>
                <a:spcPct val="100000"/>
              </a:lnSpc>
              <a:spcBef>
                <a:spcPts val="0"/>
              </a:spcBef>
              <a:spcAft>
                <a:spcPts val="0"/>
              </a:spcAft>
              <a:buClr>
                <a:srgbClr val="000000"/>
              </a:buClr>
              <a:buSzPts val="689"/>
              <a:buFont typeface="Arial"/>
              <a:buNone/>
            </a:pPr>
            <a:r>
              <a:rPr b="0" i="0" lang="en" sz="689" u="none" cap="none" strike="noStrike">
                <a:solidFill>
                  <a:srgbClr val="AF1E2D"/>
                </a:solidFill>
                <a:latin typeface="Arial"/>
                <a:ea typeface="Arial"/>
                <a:cs typeface="Arial"/>
                <a:sym typeface="Arial"/>
              </a:rPr>
              <a:t>Triangulation</a:t>
            </a:r>
            <a:endParaRPr b="0" i="0" sz="877" u="none" cap="none" strike="noStrike">
              <a:solidFill>
                <a:srgbClr val="000000"/>
              </a:solidFill>
              <a:latin typeface="Arial"/>
              <a:ea typeface="Arial"/>
              <a:cs typeface="Arial"/>
              <a:sym typeface="Arial"/>
            </a:endParaRPr>
          </a:p>
        </p:txBody>
      </p:sp>
      <p:cxnSp>
        <p:nvCxnSpPr>
          <p:cNvPr id="2125" name="Google Shape;2125;p133"/>
          <p:cNvCxnSpPr/>
          <p:nvPr/>
        </p:nvCxnSpPr>
        <p:spPr>
          <a:xfrm>
            <a:off x="1958084" y="194011"/>
            <a:ext cx="607200" cy="309000"/>
          </a:xfrm>
          <a:prstGeom prst="straightConnector1">
            <a:avLst/>
          </a:prstGeom>
          <a:noFill/>
          <a:ln cap="flat" cmpd="sng" w="15925">
            <a:solidFill>
              <a:srgbClr val="AD1928"/>
            </a:solidFill>
            <a:prstDash val="solid"/>
            <a:round/>
            <a:headEnd len="sm" w="sm" type="none"/>
            <a:tailEnd len="med" w="med" type="triangle"/>
          </a:ln>
        </p:spPr>
      </p:cxnSp>
      <p:cxnSp>
        <p:nvCxnSpPr>
          <p:cNvPr id="2126" name="Google Shape;2126;p133"/>
          <p:cNvCxnSpPr/>
          <p:nvPr/>
        </p:nvCxnSpPr>
        <p:spPr>
          <a:xfrm flipH="1" rot="10800000">
            <a:off x="1846215" y="1580103"/>
            <a:ext cx="719100" cy="263700"/>
          </a:xfrm>
          <a:prstGeom prst="straightConnector1">
            <a:avLst/>
          </a:prstGeom>
          <a:noFill/>
          <a:ln cap="flat" cmpd="sng" w="15925">
            <a:solidFill>
              <a:srgbClr val="AD1928"/>
            </a:solidFill>
            <a:prstDash val="solid"/>
            <a:round/>
            <a:headEnd len="sm" w="sm" type="none"/>
            <a:tailEnd len="med" w="med" type="triangle"/>
          </a:ln>
        </p:spPr>
      </p:cxnSp>
      <p:pic>
        <p:nvPicPr>
          <p:cNvPr id="2127" name="Google Shape;2127;p133" title="Screenshot 2025-10-06 at 10.13.55 PM.png"/>
          <p:cNvPicPr preferRelativeResize="0"/>
          <p:nvPr/>
        </p:nvPicPr>
        <p:blipFill>
          <a:blip r:embed="rId7">
            <a:alphaModFix/>
          </a:blip>
          <a:stretch>
            <a:fillRect/>
          </a:stretch>
        </p:blipFill>
        <p:spPr>
          <a:xfrm>
            <a:off x="0" y="4958965"/>
            <a:ext cx="1159750" cy="184535"/>
          </a:xfrm>
          <a:prstGeom prst="rect">
            <a:avLst/>
          </a:prstGeom>
          <a:noFill/>
          <a:ln>
            <a:noFill/>
          </a:ln>
        </p:spPr>
      </p:pic>
      <p:sp>
        <p:nvSpPr>
          <p:cNvPr id="2128" name="Google Shape;2128;p133"/>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2129" name="Google Shape;2129;p133"/>
          <p:cNvSpPr/>
          <p:nvPr/>
        </p:nvSpPr>
        <p:spPr>
          <a:xfrm flipH="1" rot="10800000">
            <a:off x="1163725" y="5081250"/>
            <a:ext cx="3748800" cy="813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
        <p:nvSpPr>
          <p:cNvPr id="2130" name="Google Shape;2130;p133"/>
          <p:cNvSpPr txBox="1"/>
          <p:nvPr/>
        </p:nvSpPr>
        <p:spPr>
          <a:xfrm>
            <a:off x="1299225" y="4636500"/>
            <a:ext cx="6258000" cy="314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360"/>
              </a:spcBef>
              <a:spcAft>
                <a:spcPts val="0"/>
              </a:spcAft>
              <a:buNone/>
            </a:pPr>
            <a:r>
              <a:rPr lang="en" sz="1100">
                <a:solidFill>
                  <a:srgbClr val="366092"/>
                </a:solidFill>
                <a:highlight>
                  <a:srgbClr val="FFE599"/>
                </a:highlight>
                <a:latin typeface="Calibri"/>
                <a:ea typeface="Calibri"/>
                <a:cs typeface="Calibri"/>
                <a:sym typeface="Calibri"/>
              </a:rPr>
              <a:t>This study protocol was approved by our </a:t>
            </a:r>
            <a:r>
              <a:rPr lang="en" sz="1100">
                <a:solidFill>
                  <a:srgbClr val="006096"/>
                </a:solidFill>
                <a:highlight>
                  <a:srgbClr val="FFE599"/>
                </a:highlight>
                <a:latin typeface="Calibri"/>
                <a:ea typeface="Calibri"/>
                <a:cs typeface="Calibri"/>
                <a:sym typeface="Calibri"/>
              </a:rPr>
              <a:t>university’s Institutional Review Board (IRB Protocol #1871618-2).</a:t>
            </a:r>
            <a:endParaRPr sz="1100">
              <a:solidFill>
                <a:srgbClr val="006096"/>
              </a:solidFill>
              <a:highlight>
                <a:srgbClr val="FFE599"/>
              </a:highlight>
              <a:latin typeface="Calibri"/>
              <a:ea typeface="Calibri"/>
              <a:cs typeface="Calibri"/>
              <a:sym typeface="Calibri"/>
            </a:endParaRPr>
          </a:p>
          <a:p>
            <a:pPr indent="0" lvl="0" marL="0" rtl="0" algn="l">
              <a:spcBef>
                <a:spcPts val="0"/>
              </a:spcBef>
              <a:spcAft>
                <a:spcPts val="0"/>
              </a:spcAft>
              <a:buNone/>
            </a:pPr>
            <a:r>
              <a:t/>
            </a:r>
            <a:endParaRPr>
              <a:solidFill>
                <a:schemeClr val="lt1"/>
              </a:solidFill>
              <a:latin typeface="Sora"/>
              <a:ea typeface="Sora"/>
              <a:cs typeface="Sora"/>
              <a:sym typeface="Sora"/>
            </a:endParaRPr>
          </a:p>
        </p:txBody>
      </p:sp>
      <p:sp>
        <p:nvSpPr>
          <p:cNvPr id="2131" name="Google Shape;2131;p133"/>
          <p:cNvSpPr txBox="1"/>
          <p:nvPr/>
        </p:nvSpPr>
        <p:spPr>
          <a:xfrm>
            <a:off x="5758850" y="1346825"/>
            <a:ext cx="3338700" cy="12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EF8200"/>
                </a:solidFill>
                <a:highlight>
                  <a:srgbClr val="FFF2CC"/>
                </a:highlight>
              </a:rPr>
              <a:t>Age</a:t>
            </a:r>
            <a:r>
              <a:rPr b="1" lang="en" sz="1100">
                <a:solidFill>
                  <a:srgbClr val="00539F"/>
                </a:solidFill>
                <a:highlight>
                  <a:srgbClr val="FFF2CC"/>
                </a:highlight>
              </a:rPr>
              <a:t>:</a:t>
            </a:r>
            <a:r>
              <a:rPr lang="en" sz="1100">
                <a:solidFill>
                  <a:srgbClr val="00539F"/>
                </a:solidFill>
                <a:highlight>
                  <a:srgbClr val="FFF2CC"/>
                </a:highlight>
              </a:rPr>
              <a:t> 18+ years</a:t>
            </a:r>
            <a:endParaRPr sz="1100">
              <a:solidFill>
                <a:srgbClr val="00539F"/>
              </a:solidFill>
              <a:highlight>
                <a:srgbClr val="FFF2CC"/>
              </a:highlight>
            </a:endParaRPr>
          </a:p>
          <a:p>
            <a:pPr indent="0" lvl="0" marL="0" rtl="0" algn="l">
              <a:spcBef>
                <a:spcPts val="0"/>
              </a:spcBef>
              <a:spcAft>
                <a:spcPts val="0"/>
              </a:spcAft>
              <a:buNone/>
            </a:pPr>
            <a:r>
              <a:rPr b="1" lang="en" sz="1100">
                <a:solidFill>
                  <a:srgbClr val="EF8200"/>
                </a:solidFill>
                <a:highlight>
                  <a:srgbClr val="FFF2CC"/>
                </a:highlight>
              </a:rPr>
              <a:t>Residency</a:t>
            </a:r>
            <a:r>
              <a:rPr b="1" lang="en" sz="1100">
                <a:solidFill>
                  <a:srgbClr val="00539F"/>
                </a:solidFill>
                <a:highlight>
                  <a:srgbClr val="FFF2CC"/>
                </a:highlight>
              </a:rPr>
              <a:t>:</a:t>
            </a:r>
            <a:r>
              <a:rPr lang="en" sz="1100">
                <a:solidFill>
                  <a:srgbClr val="00539F"/>
                </a:solidFill>
                <a:highlight>
                  <a:srgbClr val="FFF2CC"/>
                </a:highlight>
              </a:rPr>
              <a:t> U.S. citizens or permanent residents</a:t>
            </a:r>
            <a:endParaRPr sz="1100">
              <a:solidFill>
                <a:srgbClr val="00539F"/>
              </a:solidFill>
              <a:highlight>
                <a:srgbClr val="FFF2CC"/>
              </a:highlight>
            </a:endParaRPr>
          </a:p>
          <a:p>
            <a:pPr indent="0" lvl="0" marL="0" rtl="0" algn="l">
              <a:spcBef>
                <a:spcPts val="0"/>
              </a:spcBef>
              <a:spcAft>
                <a:spcPts val="0"/>
              </a:spcAft>
              <a:buNone/>
            </a:pPr>
            <a:r>
              <a:rPr b="1" lang="en" sz="1100">
                <a:solidFill>
                  <a:srgbClr val="EF8200"/>
                </a:solidFill>
                <a:highlight>
                  <a:srgbClr val="FFF2CC"/>
                </a:highlight>
              </a:rPr>
              <a:t>Language</a:t>
            </a:r>
            <a:r>
              <a:rPr b="1" lang="en" sz="1100">
                <a:solidFill>
                  <a:srgbClr val="00539F"/>
                </a:solidFill>
                <a:highlight>
                  <a:srgbClr val="FFF2CC"/>
                </a:highlight>
              </a:rPr>
              <a:t>:</a:t>
            </a:r>
            <a:r>
              <a:rPr lang="en" sz="1100">
                <a:solidFill>
                  <a:srgbClr val="00539F"/>
                </a:solidFill>
                <a:highlight>
                  <a:srgbClr val="FFF2CC"/>
                </a:highlight>
              </a:rPr>
              <a:t> Proficient in English (reading &amp; writing)</a:t>
            </a:r>
            <a:endParaRPr sz="1100">
              <a:solidFill>
                <a:srgbClr val="00539F"/>
              </a:solidFill>
              <a:highlight>
                <a:srgbClr val="FFF2CC"/>
              </a:highlight>
            </a:endParaRPr>
          </a:p>
          <a:p>
            <a:pPr indent="0" lvl="0" marL="0" rtl="0" algn="l">
              <a:spcBef>
                <a:spcPts val="0"/>
              </a:spcBef>
              <a:spcAft>
                <a:spcPts val="0"/>
              </a:spcAft>
              <a:buNone/>
            </a:pPr>
            <a:r>
              <a:rPr b="1" lang="en" sz="1100">
                <a:solidFill>
                  <a:srgbClr val="EF8200"/>
                </a:solidFill>
                <a:highlight>
                  <a:srgbClr val="FFF2CC"/>
                </a:highlight>
              </a:rPr>
              <a:t>Browser</a:t>
            </a:r>
            <a:r>
              <a:rPr b="1" lang="en" sz="1100">
                <a:solidFill>
                  <a:srgbClr val="00539F"/>
                </a:solidFill>
                <a:highlight>
                  <a:srgbClr val="FFF2CC"/>
                </a:highlight>
              </a:rPr>
              <a:t>:</a:t>
            </a:r>
            <a:r>
              <a:rPr lang="en" sz="1100">
                <a:solidFill>
                  <a:srgbClr val="00539F"/>
                </a:solidFill>
                <a:highlight>
                  <a:srgbClr val="FFF2CC"/>
                </a:highlight>
              </a:rPr>
              <a:t> Use Chrome on a desktop computer for news reading</a:t>
            </a:r>
            <a:endParaRPr sz="1100">
              <a:solidFill>
                <a:srgbClr val="00539F"/>
              </a:solidFill>
              <a:highlight>
                <a:srgbClr val="FFF2CC"/>
              </a:highlight>
            </a:endParaRPr>
          </a:p>
          <a:p>
            <a:pPr indent="0" lvl="0" marL="0" rtl="0" algn="l">
              <a:spcBef>
                <a:spcPts val="0"/>
              </a:spcBef>
              <a:spcAft>
                <a:spcPts val="0"/>
              </a:spcAft>
              <a:buNone/>
            </a:pPr>
            <a:r>
              <a:t/>
            </a:r>
            <a:endParaRPr sz="1100">
              <a:solidFill>
                <a:srgbClr val="00539F"/>
              </a:solidFill>
              <a:highlight>
                <a:srgbClr val="FFF2CC"/>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5" name="Shape 2135"/>
        <p:cNvGrpSpPr/>
        <p:nvPr/>
      </p:nvGrpSpPr>
      <p:grpSpPr>
        <a:xfrm>
          <a:off x="0" y="0"/>
          <a:ext cx="0" cy="0"/>
          <a:chOff x="0" y="0"/>
          <a:chExt cx="0" cy="0"/>
        </a:xfrm>
      </p:grpSpPr>
      <p:sp>
        <p:nvSpPr>
          <p:cNvPr id="2136" name="Google Shape;2136;p134"/>
          <p:cNvSpPr/>
          <p:nvPr/>
        </p:nvSpPr>
        <p:spPr>
          <a:xfrm>
            <a:off x="6450463" y="1068125"/>
            <a:ext cx="2006700" cy="3477900"/>
          </a:xfrm>
          <a:prstGeom prst="roundRect">
            <a:avLst>
              <a:gd fmla="val 50000" name="adj"/>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137" name="Google Shape;2137;p134"/>
          <p:cNvSpPr/>
          <p:nvPr/>
        </p:nvSpPr>
        <p:spPr>
          <a:xfrm>
            <a:off x="2721150" y="1068125"/>
            <a:ext cx="2006700" cy="3477900"/>
          </a:xfrm>
          <a:prstGeom prst="roundRect">
            <a:avLst>
              <a:gd fmla="val 50000" name="adj"/>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138" name="Google Shape;2138;p134"/>
          <p:cNvSpPr/>
          <p:nvPr/>
        </p:nvSpPr>
        <p:spPr>
          <a:xfrm>
            <a:off x="4577544" y="1068125"/>
            <a:ext cx="2006700" cy="3477900"/>
          </a:xfrm>
          <a:prstGeom prst="roundRect">
            <a:avLst>
              <a:gd fmla="val 50000" name="adj"/>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139" name="Google Shape;2139;p134"/>
          <p:cNvSpPr/>
          <p:nvPr/>
        </p:nvSpPr>
        <p:spPr>
          <a:xfrm>
            <a:off x="857838" y="1068125"/>
            <a:ext cx="2006700" cy="3477900"/>
          </a:xfrm>
          <a:prstGeom prst="roundRect">
            <a:avLst>
              <a:gd fmla="val 50000" name="adj"/>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140" name="Google Shape;2140;p134"/>
          <p:cNvSpPr/>
          <p:nvPr/>
        </p:nvSpPr>
        <p:spPr>
          <a:xfrm>
            <a:off x="6450481" y="1068125"/>
            <a:ext cx="2006700" cy="3477900"/>
          </a:xfrm>
          <a:prstGeom prst="roundRect">
            <a:avLst>
              <a:gd fmla="val 50000" name="adj"/>
            </a:avLst>
          </a:prstGeom>
          <a:gradFill>
            <a:gsLst>
              <a:gs pos="0">
                <a:schemeClr val="accent3"/>
              </a:gs>
              <a:gs pos="77000">
                <a:schemeClr val="accent1"/>
              </a:gs>
              <a:gs pos="100000">
                <a:schemeClr val="accent1"/>
              </a:gs>
            </a:gsLst>
            <a:lin ang="80993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ra"/>
              <a:ea typeface="Sora"/>
              <a:cs typeface="Sora"/>
              <a:sym typeface="Sora"/>
            </a:endParaRPr>
          </a:p>
        </p:txBody>
      </p:sp>
      <p:sp>
        <p:nvSpPr>
          <p:cNvPr id="2141" name="Google Shape;2141;p134"/>
          <p:cNvSpPr txBox="1"/>
          <p:nvPr>
            <p:ph type="title"/>
          </p:nvPr>
        </p:nvSpPr>
        <p:spPr>
          <a:xfrm>
            <a:off x="0" y="197100"/>
            <a:ext cx="1823100" cy="520200"/>
          </a:xfrm>
          <a:prstGeom prst="rect">
            <a:avLst/>
          </a:prstGeom>
        </p:spPr>
        <p:txBody>
          <a:bodyPr anchorCtr="0" anchor="t" bIns="91425" lIns="182875" spcFirstLastPara="1" rIns="91425" wrap="square" tIns="91425">
            <a:noAutofit/>
          </a:bodyPr>
          <a:lstStyle/>
          <a:p>
            <a:pPr indent="0" lvl="0" marL="0" rtl="0" algn="l">
              <a:spcBef>
                <a:spcPts val="0"/>
              </a:spcBef>
              <a:spcAft>
                <a:spcPts val="0"/>
              </a:spcAft>
              <a:buNone/>
            </a:pPr>
            <a:r>
              <a:rPr lang="en"/>
              <a:t>Pre-Survey on Media Literacy &amp; Demographics</a:t>
            </a:r>
            <a:endParaRPr/>
          </a:p>
          <a:p>
            <a:pPr indent="0" lvl="0" marL="0" rtl="0" algn="l">
              <a:spcBef>
                <a:spcPts val="0"/>
              </a:spcBef>
              <a:spcAft>
                <a:spcPts val="0"/>
              </a:spcAft>
              <a:buNone/>
            </a:pPr>
            <a:r>
              <a:t/>
            </a:r>
            <a:endParaRPr/>
          </a:p>
        </p:txBody>
      </p:sp>
      <p:sp>
        <p:nvSpPr>
          <p:cNvPr id="2142" name="Google Shape;2142;p134"/>
          <p:cNvSpPr txBox="1"/>
          <p:nvPr>
            <p:ph idx="3" type="subTitle"/>
          </p:nvPr>
        </p:nvSpPr>
        <p:spPr>
          <a:xfrm>
            <a:off x="1077600" y="2046125"/>
            <a:ext cx="1564500" cy="164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Participation was solicited via an email listserv, and access to the survey was provided through the dropdown in the tool.</a:t>
            </a:r>
            <a:endParaRPr/>
          </a:p>
          <a:p>
            <a:pPr indent="0" lvl="0" marL="0" rtl="0" algn="l">
              <a:spcBef>
                <a:spcPts val="0"/>
              </a:spcBef>
              <a:spcAft>
                <a:spcPts val="0"/>
              </a:spcAft>
              <a:buNone/>
            </a:pPr>
            <a:r>
              <a:t/>
            </a:r>
            <a:endParaRPr/>
          </a:p>
        </p:txBody>
      </p:sp>
      <p:sp>
        <p:nvSpPr>
          <p:cNvPr id="2143" name="Google Shape;2143;p134"/>
          <p:cNvSpPr txBox="1"/>
          <p:nvPr>
            <p:ph idx="5" type="subTitle"/>
          </p:nvPr>
        </p:nvSpPr>
        <p:spPr>
          <a:xfrm>
            <a:off x="2938807" y="2046125"/>
            <a:ext cx="1564500" cy="164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a headline evaluation task, (ii) a self-report about news consumption habits, (iii) a news media literacy evaluation, (iv) information literacy evaluation, and (v) basic demographic information</a:t>
            </a:r>
            <a:endParaRPr/>
          </a:p>
          <a:p>
            <a:pPr indent="0" lvl="0" marL="0" rtl="0" algn="l">
              <a:spcBef>
                <a:spcPts val="0"/>
              </a:spcBef>
              <a:spcAft>
                <a:spcPts val="0"/>
              </a:spcAft>
              <a:buNone/>
            </a:pPr>
            <a:r>
              <a:t/>
            </a:r>
            <a:endParaRPr/>
          </a:p>
        </p:txBody>
      </p:sp>
      <p:sp>
        <p:nvSpPr>
          <p:cNvPr id="2144" name="Google Shape;2144;p134"/>
          <p:cNvSpPr txBox="1"/>
          <p:nvPr>
            <p:ph idx="7" type="subTitle"/>
          </p:nvPr>
        </p:nvSpPr>
        <p:spPr>
          <a:xfrm>
            <a:off x="4806909" y="2046125"/>
            <a:ext cx="1564500" cy="164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Participants were given ten headlines, some true and some false, and asked to identify which were fake or real.</a:t>
            </a:r>
            <a:endParaRPr/>
          </a:p>
          <a:p>
            <a:pPr indent="0" lvl="0" marL="0" rtl="0" algn="l">
              <a:spcBef>
                <a:spcPts val="0"/>
              </a:spcBef>
              <a:spcAft>
                <a:spcPts val="0"/>
              </a:spcAft>
              <a:buNone/>
            </a:pPr>
            <a:r>
              <a:t/>
            </a:r>
            <a:endParaRPr/>
          </a:p>
        </p:txBody>
      </p:sp>
      <p:sp>
        <p:nvSpPr>
          <p:cNvPr id="2145" name="Google Shape;2145;p134"/>
          <p:cNvSpPr txBox="1"/>
          <p:nvPr>
            <p:ph idx="8" type="subTitle"/>
          </p:nvPr>
        </p:nvSpPr>
        <p:spPr>
          <a:xfrm>
            <a:off x="6658500" y="2046125"/>
            <a:ext cx="1684200" cy="164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Sora"/>
                <a:ea typeface="Sora"/>
                <a:cs typeface="Sora"/>
                <a:sym typeface="Sora"/>
              </a:rPr>
              <a:t>News Media Literacy was assessed with seven Likert-scale items, and Information Literacy was measured using multiple-choice questions with one correct and three incorrect options.</a:t>
            </a:r>
            <a:endParaRPr>
              <a:solidFill>
                <a:schemeClr val="lt1"/>
              </a:solidFill>
              <a:latin typeface="Sora"/>
              <a:ea typeface="Sora"/>
              <a:cs typeface="Sora"/>
              <a:sym typeface="Sora"/>
            </a:endParaRPr>
          </a:p>
        </p:txBody>
      </p:sp>
      <p:sp>
        <p:nvSpPr>
          <p:cNvPr id="2146" name="Google Shape;2146;p134"/>
          <p:cNvSpPr txBox="1"/>
          <p:nvPr>
            <p:ph idx="17" type="title"/>
          </p:nvPr>
        </p:nvSpPr>
        <p:spPr>
          <a:xfrm>
            <a:off x="1624650" y="1377875"/>
            <a:ext cx="473100" cy="39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2147" name="Google Shape;2147;p134"/>
          <p:cNvSpPr txBox="1"/>
          <p:nvPr>
            <p:ph idx="14" type="title"/>
          </p:nvPr>
        </p:nvSpPr>
        <p:spPr>
          <a:xfrm>
            <a:off x="3484500" y="1377875"/>
            <a:ext cx="473100" cy="39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2148" name="Google Shape;2148;p134"/>
          <p:cNvSpPr txBox="1"/>
          <p:nvPr>
            <p:ph idx="16" type="title"/>
          </p:nvPr>
        </p:nvSpPr>
        <p:spPr>
          <a:xfrm>
            <a:off x="5344350" y="1411200"/>
            <a:ext cx="473100" cy="39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2149" name="Google Shape;2149;p134"/>
          <p:cNvSpPr txBox="1"/>
          <p:nvPr>
            <p:ph idx="15" type="title"/>
          </p:nvPr>
        </p:nvSpPr>
        <p:spPr>
          <a:xfrm>
            <a:off x="7204200" y="1411200"/>
            <a:ext cx="473100" cy="39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4</a:t>
            </a:r>
            <a:endParaRPr/>
          </a:p>
        </p:txBody>
      </p:sp>
      <p:pic>
        <p:nvPicPr>
          <p:cNvPr id="2150" name="Google Shape;2150;p134" title="Screenshot 2025-10-06 at 10.13.55 PM.png"/>
          <p:cNvPicPr preferRelativeResize="0"/>
          <p:nvPr/>
        </p:nvPicPr>
        <p:blipFill>
          <a:blip r:embed="rId3">
            <a:alphaModFix/>
          </a:blip>
          <a:stretch>
            <a:fillRect/>
          </a:stretch>
        </p:blipFill>
        <p:spPr>
          <a:xfrm>
            <a:off x="0" y="4958965"/>
            <a:ext cx="1159750" cy="184535"/>
          </a:xfrm>
          <a:prstGeom prst="rect">
            <a:avLst/>
          </a:prstGeom>
          <a:noFill/>
          <a:ln>
            <a:noFill/>
          </a:ln>
        </p:spPr>
      </p:pic>
      <p:pic>
        <p:nvPicPr>
          <p:cNvPr id="2151" name="Google Shape;2151;p134"/>
          <p:cNvPicPr preferRelativeResize="0"/>
          <p:nvPr/>
        </p:nvPicPr>
        <p:blipFill rotWithShape="1">
          <a:blip r:embed="rId4">
            <a:alphaModFix/>
          </a:blip>
          <a:srcRect b="0" l="0" r="0" t="0"/>
          <a:stretch/>
        </p:blipFill>
        <p:spPr>
          <a:xfrm>
            <a:off x="7913405" y="4648175"/>
            <a:ext cx="1159740" cy="289940"/>
          </a:xfrm>
          <a:prstGeom prst="rect">
            <a:avLst/>
          </a:prstGeom>
          <a:noFill/>
          <a:ln>
            <a:noFill/>
          </a:ln>
        </p:spPr>
      </p:pic>
      <p:pic>
        <p:nvPicPr>
          <p:cNvPr id="2152" name="Google Shape;2152;p134"/>
          <p:cNvPicPr preferRelativeResize="0"/>
          <p:nvPr/>
        </p:nvPicPr>
        <p:blipFill rotWithShape="1">
          <a:blip r:embed="rId5">
            <a:alphaModFix/>
          </a:blip>
          <a:srcRect b="0" l="0" r="0" t="0"/>
          <a:stretch/>
        </p:blipFill>
        <p:spPr>
          <a:xfrm>
            <a:off x="6931500" y="4667252"/>
            <a:ext cx="836330" cy="336247"/>
          </a:xfrm>
          <a:prstGeom prst="rect">
            <a:avLst/>
          </a:prstGeom>
          <a:noFill/>
          <a:ln>
            <a:noFill/>
          </a:ln>
        </p:spPr>
      </p:pic>
      <p:sp>
        <p:nvSpPr>
          <p:cNvPr id="2153" name="Google Shape;2153;p134"/>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2154" name="Google Shape;2154;p134"/>
          <p:cNvSpPr/>
          <p:nvPr/>
        </p:nvSpPr>
        <p:spPr>
          <a:xfrm flipH="1" rot="10800000">
            <a:off x="1163725" y="5081250"/>
            <a:ext cx="3988800" cy="813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2" name="Shape 1832"/>
        <p:cNvGrpSpPr/>
        <p:nvPr/>
      </p:nvGrpSpPr>
      <p:grpSpPr>
        <a:xfrm>
          <a:off x="0" y="0"/>
          <a:ext cx="0" cy="0"/>
          <a:chOff x="0" y="0"/>
          <a:chExt cx="0" cy="0"/>
        </a:xfrm>
      </p:grpSpPr>
      <p:sp>
        <p:nvSpPr>
          <p:cNvPr id="1833" name="Google Shape;1833;p117"/>
          <p:cNvSpPr txBox="1"/>
          <p:nvPr>
            <p:ph idx="3" type="title"/>
          </p:nvPr>
        </p:nvSpPr>
        <p:spPr>
          <a:xfrm>
            <a:off x="115025" y="471075"/>
            <a:ext cx="3941700" cy="683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Contents</a:t>
            </a:r>
            <a:endParaRPr/>
          </a:p>
        </p:txBody>
      </p:sp>
      <p:pic>
        <p:nvPicPr>
          <p:cNvPr id="1834" name="Google Shape;1834;p117"/>
          <p:cNvPicPr preferRelativeResize="0"/>
          <p:nvPr/>
        </p:nvPicPr>
        <p:blipFill rotWithShape="1">
          <a:blip r:embed="rId3">
            <a:alphaModFix/>
          </a:blip>
          <a:srcRect b="0" l="0" r="0" t="0"/>
          <a:stretch/>
        </p:blipFill>
        <p:spPr>
          <a:xfrm>
            <a:off x="7937780" y="0"/>
            <a:ext cx="1159740" cy="289940"/>
          </a:xfrm>
          <a:prstGeom prst="rect">
            <a:avLst/>
          </a:prstGeom>
          <a:noFill/>
          <a:ln>
            <a:noFill/>
          </a:ln>
        </p:spPr>
      </p:pic>
      <p:pic>
        <p:nvPicPr>
          <p:cNvPr id="1835" name="Google Shape;1835;p117"/>
          <p:cNvPicPr preferRelativeResize="0"/>
          <p:nvPr/>
        </p:nvPicPr>
        <p:blipFill rotWithShape="1">
          <a:blip r:embed="rId4">
            <a:alphaModFix/>
          </a:blip>
          <a:srcRect b="0" l="0" r="0" t="0"/>
          <a:stretch/>
        </p:blipFill>
        <p:spPr>
          <a:xfrm>
            <a:off x="6955875" y="19077"/>
            <a:ext cx="836330" cy="336247"/>
          </a:xfrm>
          <a:prstGeom prst="rect">
            <a:avLst/>
          </a:prstGeom>
          <a:noFill/>
          <a:ln>
            <a:noFill/>
          </a:ln>
        </p:spPr>
      </p:pic>
      <p:pic>
        <p:nvPicPr>
          <p:cNvPr id="1836" name="Google Shape;1836;p117" title="Screenshot 2025-10-06 at 10.13.55 PM.png"/>
          <p:cNvPicPr preferRelativeResize="0"/>
          <p:nvPr/>
        </p:nvPicPr>
        <p:blipFill>
          <a:blip r:embed="rId5">
            <a:alphaModFix/>
          </a:blip>
          <a:stretch>
            <a:fillRect/>
          </a:stretch>
        </p:blipFill>
        <p:spPr>
          <a:xfrm>
            <a:off x="0" y="4958965"/>
            <a:ext cx="1159750" cy="184535"/>
          </a:xfrm>
          <a:prstGeom prst="rect">
            <a:avLst/>
          </a:prstGeom>
          <a:noFill/>
          <a:ln>
            <a:noFill/>
          </a:ln>
        </p:spPr>
      </p:pic>
      <p:pic>
        <p:nvPicPr>
          <p:cNvPr descr="Text&#10;&#10;Description automatically generated" id="1837" name="Google Shape;1837;p117"/>
          <p:cNvPicPr preferRelativeResize="0"/>
          <p:nvPr/>
        </p:nvPicPr>
        <p:blipFill rotWithShape="1">
          <a:blip r:embed="rId6">
            <a:alphaModFix/>
          </a:blip>
          <a:srcRect b="0" l="0" r="0" t="0"/>
          <a:stretch/>
        </p:blipFill>
        <p:spPr>
          <a:xfrm>
            <a:off x="0" y="1566225"/>
            <a:ext cx="4308451" cy="2326675"/>
          </a:xfrm>
          <a:prstGeom prst="rect">
            <a:avLst/>
          </a:prstGeom>
          <a:noFill/>
          <a:ln>
            <a:noFill/>
          </a:ln>
        </p:spPr>
      </p:pic>
      <p:sp>
        <p:nvSpPr>
          <p:cNvPr id="1838" name="Google Shape;1838;p117"/>
          <p:cNvSpPr txBox="1"/>
          <p:nvPr/>
        </p:nvSpPr>
        <p:spPr>
          <a:xfrm>
            <a:off x="4749925" y="936425"/>
            <a:ext cx="4308300" cy="3975900"/>
          </a:xfrm>
          <a:prstGeom prst="rect">
            <a:avLst/>
          </a:prstGeom>
          <a:noFill/>
          <a:ln>
            <a:noFill/>
          </a:ln>
        </p:spPr>
        <p:txBody>
          <a:bodyPr anchorCtr="0" anchor="t" bIns="91425" lIns="91425" spcFirstLastPara="1" rIns="91425" wrap="square" tIns="91425">
            <a:noAutofit/>
          </a:bodyPr>
          <a:lstStyle/>
          <a:p>
            <a:pPr indent="-349250" lvl="0" marL="457200" rtl="0" algn="l">
              <a:lnSpc>
                <a:spcPct val="200000"/>
              </a:lnSpc>
              <a:spcBef>
                <a:spcPts val="0"/>
              </a:spcBef>
              <a:spcAft>
                <a:spcPts val="0"/>
              </a:spcAft>
              <a:buClr>
                <a:schemeClr val="lt1"/>
              </a:buClr>
              <a:buSzPts val="1900"/>
              <a:buFont typeface="Sora"/>
              <a:buAutoNum type="arabicPeriod"/>
            </a:pPr>
            <a:r>
              <a:rPr lang="en" sz="1900">
                <a:solidFill>
                  <a:schemeClr val="lt1"/>
                </a:solidFill>
                <a:latin typeface="Sora"/>
                <a:ea typeface="Sora"/>
                <a:cs typeface="Sora"/>
                <a:sym typeface="Sora"/>
              </a:rPr>
              <a:t>Motivation and Background</a:t>
            </a:r>
            <a:endParaRPr sz="1900">
              <a:solidFill>
                <a:schemeClr val="lt1"/>
              </a:solidFill>
              <a:latin typeface="Sora"/>
              <a:ea typeface="Sora"/>
              <a:cs typeface="Sora"/>
              <a:sym typeface="Sora"/>
            </a:endParaRPr>
          </a:p>
          <a:p>
            <a:pPr indent="-349250" lvl="0" marL="457200" rtl="0" algn="l">
              <a:lnSpc>
                <a:spcPct val="200000"/>
              </a:lnSpc>
              <a:spcBef>
                <a:spcPts val="0"/>
              </a:spcBef>
              <a:spcAft>
                <a:spcPts val="0"/>
              </a:spcAft>
              <a:buClr>
                <a:schemeClr val="lt1"/>
              </a:buClr>
              <a:buSzPts val="1900"/>
              <a:buFont typeface="Sora"/>
              <a:buAutoNum type="arabicPeriod"/>
            </a:pPr>
            <a:r>
              <a:rPr lang="en" sz="1900">
                <a:solidFill>
                  <a:schemeClr val="lt1"/>
                </a:solidFill>
                <a:latin typeface="Sora"/>
                <a:ea typeface="Sora"/>
                <a:cs typeface="Sora"/>
                <a:sym typeface="Sora"/>
              </a:rPr>
              <a:t>Research Questions</a:t>
            </a:r>
            <a:endParaRPr sz="1900">
              <a:solidFill>
                <a:schemeClr val="lt1"/>
              </a:solidFill>
              <a:latin typeface="Sora"/>
              <a:ea typeface="Sora"/>
              <a:cs typeface="Sora"/>
              <a:sym typeface="Sora"/>
            </a:endParaRPr>
          </a:p>
          <a:p>
            <a:pPr indent="-349250" lvl="0" marL="457200" rtl="0" algn="l">
              <a:lnSpc>
                <a:spcPct val="200000"/>
              </a:lnSpc>
              <a:spcBef>
                <a:spcPts val="0"/>
              </a:spcBef>
              <a:spcAft>
                <a:spcPts val="0"/>
              </a:spcAft>
              <a:buClr>
                <a:schemeClr val="lt1"/>
              </a:buClr>
              <a:buSzPts val="1900"/>
              <a:buFont typeface="Sora"/>
              <a:buAutoNum type="arabicPeriod"/>
            </a:pPr>
            <a:r>
              <a:rPr lang="en" sz="1900">
                <a:solidFill>
                  <a:schemeClr val="lt1"/>
                </a:solidFill>
                <a:latin typeface="Sora"/>
                <a:ea typeface="Sora"/>
                <a:cs typeface="Sora"/>
                <a:sym typeface="Sora"/>
              </a:rPr>
              <a:t>Key Findings</a:t>
            </a:r>
            <a:endParaRPr sz="1900">
              <a:solidFill>
                <a:schemeClr val="lt1"/>
              </a:solidFill>
              <a:latin typeface="Sora"/>
              <a:ea typeface="Sora"/>
              <a:cs typeface="Sora"/>
              <a:sym typeface="Sora"/>
            </a:endParaRPr>
          </a:p>
          <a:p>
            <a:pPr indent="-349250" lvl="0" marL="457200" rtl="0" algn="l">
              <a:lnSpc>
                <a:spcPct val="200000"/>
              </a:lnSpc>
              <a:spcBef>
                <a:spcPts val="0"/>
              </a:spcBef>
              <a:spcAft>
                <a:spcPts val="0"/>
              </a:spcAft>
              <a:buClr>
                <a:schemeClr val="lt1"/>
              </a:buClr>
              <a:buSzPts val="1900"/>
              <a:buFont typeface="Sora"/>
              <a:buAutoNum type="arabicPeriod"/>
            </a:pPr>
            <a:r>
              <a:rPr lang="en" sz="1900">
                <a:solidFill>
                  <a:schemeClr val="lt1"/>
                </a:solidFill>
                <a:latin typeface="Sora"/>
                <a:ea typeface="Sora"/>
                <a:cs typeface="Sora"/>
                <a:sym typeface="Sora"/>
              </a:rPr>
              <a:t>Design Implications</a:t>
            </a:r>
            <a:endParaRPr sz="1900">
              <a:solidFill>
                <a:schemeClr val="lt1"/>
              </a:solidFill>
              <a:latin typeface="Sora"/>
              <a:ea typeface="Sora"/>
              <a:cs typeface="Sora"/>
              <a:sym typeface="Sora"/>
            </a:endParaRPr>
          </a:p>
          <a:p>
            <a:pPr indent="-349250" lvl="0" marL="457200" rtl="0" algn="l">
              <a:lnSpc>
                <a:spcPct val="200000"/>
              </a:lnSpc>
              <a:spcBef>
                <a:spcPts val="0"/>
              </a:spcBef>
              <a:spcAft>
                <a:spcPts val="0"/>
              </a:spcAft>
              <a:buClr>
                <a:schemeClr val="lt1"/>
              </a:buClr>
              <a:buSzPts val="1900"/>
              <a:buFont typeface="Sora"/>
              <a:buAutoNum type="arabicPeriod"/>
            </a:pPr>
            <a:r>
              <a:rPr lang="en" sz="1900">
                <a:solidFill>
                  <a:schemeClr val="lt1"/>
                </a:solidFill>
                <a:latin typeface="Sora"/>
                <a:ea typeface="Sora"/>
                <a:cs typeface="Sora"/>
                <a:sym typeface="Sora"/>
              </a:rPr>
              <a:t>Insights, Limitations and Future Work</a:t>
            </a:r>
            <a:endParaRPr sz="1900">
              <a:solidFill>
                <a:schemeClr val="lt1"/>
              </a:solidFill>
              <a:latin typeface="Sora"/>
              <a:ea typeface="Sora"/>
              <a:cs typeface="Sora"/>
              <a:sym typeface="Sora"/>
            </a:endParaRPr>
          </a:p>
          <a:p>
            <a:pPr indent="0" lvl="0" marL="0" rtl="0" algn="l">
              <a:lnSpc>
                <a:spcPct val="200000"/>
              </a:lnSpc>
              <a:spcBef>
                <a:spcPts val="0"/>
              </a:spcBef>
              <a:spcAft>
                <a:spcPts val="0"/>
              </a:spcAft>
              <a:buNone/>
            </a:pPr>
            <a:br>
              <a:rPr lang="en" sz="700">
                <a:solidFill>
                  <a:schemeClr val="lt1"/>
                </a:solidFill>
                <a:latin typeface="Sora"/>
                <a:ea typeface="Sora"/>
                <a:cs typeface="Sora"/>
                <a:sym typeface="Sora"/>
              </a:rPr>
            </a:br>
            <a:endParaRPr sz="700">
              <a:solidFill>
                <a:schemeClr val="lt1"/>
              </a:solidFill>
              <a:latin typeface="Sora"/>
              <a:ea typeface="Sora"/>
              <a:cs typeface="Sora"/>
              <a:sym typeface="Sor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8" name="Shape 2158"/>
        <p:cNvGrpSpPr/>
        <p:nvPr/>
      </p:nvGrpSpPr>
      <p:grpSpPr>
        <a:xfrm>
          <a:off x="0" y="0"/>
          <a:ext cx="0" cy="0"/>
          <a:chOff x="0" y="0"/>
          <a:chExt cx="0" cy="0"/>
        </a:xfrm>
      </p:grpSpPr>
      <p:sp>
        <p:nvSpPr>
          <p:cNvPr id="2159" name="Google Shape;2159;p135"/>
          <p:cNvSpPr txBox="1"/>
          <p:nvPr>
            <p:ph idx="3" type="title"/>
          </p:nvPr>
        </p:nvSpPr>
        <p:spPr>
          <a:xfrm>
            <a:off x="115025" y="471075"/>
            <a:ext cx="3941700" cy="683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Contents</a:t>
            </a:r>
            <a:endParaRPr/>
          </a:p>
        </p:txBody>
      </p:sp>
      <p:sp>
        <p:nvSpPr>
          <p:cNvPr id="2160" name="Google Shape;2160;p135"/>
          <p:cNvSpPr txBox="1"/>
          <p:nvPr>
            <p:ph idx="5" type="subTitle"/>
          </p:nvPr>
        </p:nvSpPr>
        <p:spPr>
          <a:xfrm>
            <a:off x="4482800" y="3540462"/>
            <a:ext cx="1720500" cy="230400"/>
          </a:xfrm>
          <a:prstGeom prst="rect">
            <a:avLst/>
          </a:prstGeom>
        </p:spPr>
        <p:txBody>
          <a:bodyPr anchorCtr="0" anchor="t" bIns="106200" lIns="0" spcFirstLastPara="1" rIns="106200" wrap="square" tIns="0">
            <a:noAutofit/>
          </a:bodyPr>
          <a:lstStyle/>
          <a:p>
            <a:pPr indent="0" lvl="0" marL="0" rtl="0" algn="l">
              <a:spcBef>
                <a:spcPts val="0"/>
              </a:spcBef>
              <a:spcAft>
                <a:spcPts val="0"/>
              </a:spcAft>
              <a:buNone/>
            </a:pPr>
            <a:r>
              <a:rPr b="0" lang="en" sz="1975"/>
              <a:t>5.</a:t>
            </a:r>
            <a:endParaRPr b="0" sz="1975"/>
          </a:p>
        </p:txBody>
      </p:sp>
      <p:sp>
        <p:nvSpPr>
          <p:cNvPr id="2161" name="Google Shape;2161;p135"/>
          <p:cNvSpPr txBox="1"/>
          <p:nvPr>
            <p:ph idx="6" type="subTitle"/>
          </p:nvPr>
        </p:nvSpPr>
        <p:spPr>
          <a:xfrm>
            <a:off x="4482800" y="3190888"/>
            <a:ext cx="4614600" cy="321900"/>
          </a:xfrm>
          <a:prstGeom prst="rect">
            <a:avLst/>
          </a:prstGeom>
        </p:spPr>
        <p:txBody>
          <a:bodyPr anchorCtr="0" anchor="b" bIns="106200" lIns="0" spcFirstLastPara="1" rIns="106200" wrap="square" tIns="0">
            <a:noAutofit/>
          </a:bodyPr>
          <a:lstStyle/>
          <a:p>
            <a:pPr indent="0" lvl="0" marL="0" rtl="0" algn="l">
              <a:spcBef>
                <a:spcPts val="0"/>
              </a:spcBef>
              <a:spcAft>
                <a:spcPts val="0"/>
              </a:spcAft>
              <a:buNone/>
            </a:pPr>
            <a:r>
              <a:rPr lang="en" sz="2800">
                <a:highlight>
                  <a:srgbClr val="FFE599"/>
                </a:highlight>
              </a:rPr>
              <a:t>Key Findings</a:t>
            </a:r>
            <a:endParaRPr sz="2800">
              <a:highlight>
                <a:srgbClr val="FFE599"/>
              </a:highlight>
            </a:endParaRPr>
          </a:p>
        </p:txBody>
      </p:sp>
      <p:sp>
        <p:nvSpPr>
          <p:cNvPr id="2162" name="Google Shape;2162;p135"/>
          <p:cNvSpPr txBox="1"/>
          <p:nvPr>
            <p:ph idx="8" type="subTitle"/>
          </p:nvPr>
        </p:nvSpPr>
        <p:spPr>
          <a:xfrm>
            <a:off x="4482800" y="2571721"/>
            <a:ext cx="4614600" cy="321900"/>
          </a:xfrm>
          <a:prstGeom prst="rect">
            <a:avLst/>
          </a:prstGeom>
        </p:spPr>
        <p:txBody>
          <a:bodyPr anchorCtr="0" anchor="b" bIns="106200" lIns="0" spcFirstLastPara="1" rIns="106200" wrap="square" tIns="0">
            <a:noAutofit/>
          </a:bodyPr>
          <a:lstStyle/>
          <a:p>
            <a:pPr indent="0" lvl="0" marL="0" rtl="0" algn="l">
              <a:spcBef>
                <a:spcPts val="0"/>
              </a:spcBef>
              <a:spcAft>
                <a:spcPts val="0"/>
              </a:spcAft>
              <a:buNone/>
            </a:pPr>
            <a:r>
              <a:rPr lang="en" sz="1610"/>
              <a:t>Methodology</a:t>
            </a:r>
            <a:endParaRPr sz="1610"/>
          </a:p>
        </p:txBody>
      </p:sp>
      <p:sp>
        <p:nvSpPr>
          <p:cNvPr id="2163" name="Google Shape;2163;p135"/>
          <p:cNvSpPr txBox="1"/>
          <p:nvPr>
            <p:ph idx="9" type="subTitle"/>
          </p:nvPr>
        </p:nvSpPr>
        <p:spPr>
          <a:xfrm>
            <a:off x="4482800" y="2301213"/>
            <a:ext cx="1720500" cy="230400"/>
          </a:xfrm>
          <a:prstGeom prst="rect">
            <a:avLst/>
          </a:prstGeom>
        </p:spPr>
        <p:txBody>
          <a:bodyPr anchorCtr="0" anchor="t" bIns="106200" lIns="0" spcFirstLastPara="1" rIns="106200" wrap="square" tIns="0">
            <a:noAutofit/>
          </a:bodyPr>
          <a:lstStyle/>
          <a:p>
            <a:pPr indent="0" lvl="0" marL="0" rtl="0" algn="l">
              <a:spcBef>
                <a:spcPts val="0"/>
              </a:spcBef>
              <a:spcAft>
                <a:spcPts val="0"/>
              </a:spcAft>
              <a:buNone/>
            </a:pPr>
            <a:r>
              <a:rPr b="0" lang="en" sz="1975"/>
              <a:t>3.</a:t>
            </a:r>
            <a:endParaRPr b="0" sz="1975"/>
          </a:p>
        </p:txBody>
      </p:sp>
      <p:sp>
        <p:nvSpPr>
          <p:cNvPr id="2164" name="Google Shape;2164;p135"/>
          <p:cNvSpPr txBox="1"/>
          <p:nvPr>
            <p:ph idx="13" type="subTitle"/>
          </p:nvPr>
        </p:nvSpPr>
        <p:spPr>
          <a:xfrm>
            <a:off x="4482800" y="1952989"/>
            <a:ext cx="4614600" cy="321900"/>
          </a:xfrm>
          <a:prstGeom prst="rect">
            <a:avLst/>
          </a:prstGeom>
        </p:spPr>
        <p:txBody>
          <a:bodyPr anchorCtr="0" anchor="b" bIns="106200" lIns="0" spcFirstLastPara="1" rIns="106200" wrap="square" tIns="0">
            <a:noAutofit/>
          </a:bodyPr>
          <a:lstStyle/>
          <a:p>
            <a:pPr indent="0" lvl="0" marL="0" rtl="0" algn="l">
              <a:spcBef>
                <a:spcPts val="0"/>
              </a:spcBef>
              <a:spcAft>
                <a:spcPts val="0"/>
              </a:spcAft>
              <a:buNone/>
            </a:pPr>
            <a:r>
              <a:rPr lang="en" sz="1610"/>
              <a:t>Research Questions</a:t>
            </a:r>
            <a:endParaRPr sz="1610"/>
          </a:p>
        </p:txBody>
      </p:sp>
      <p:sp>
        <p:nvSpPr>
          <p:cNvPr id="2165" name="Google Shape;2165;p135"/>
          <p:cNvSpPr txBox="1"/>
          <p:nvPr>
            <p:ph idx="14" type="subTitle"/>
          </p:nvPr>
        </p:nvSpPr>
        <p:spPr>
          <a:xfrm>
            <a:off x="4482800" y="1682481"/>
            <a:ext cx="1720500" cy="230400"/>
          </a:xfrm>
          <a:prstGeom prst="rect">
            <a:avLst/>
          </a:prstGeom>
        </p:spPr>
        <p:txBody>
          <a:bodyPr anchorCtr="0" anchor="t" bIns="106200" lIns="0" spcFirstLastPara="1" rIns="106200" wrap="square" tIns="0">
            <a:noAutofit/>
          </a:bodyPr>
          <a:lstStyle/>
          <a:p>
            <a:pPr indent="0" lvl="0" marL="0" rtl="0" algn="l">
              <a:spcBef>
                <a:spcPts val="0"/>
              </a:spcBef>
              <a:spcAft>
                <a:spcPts val="0"/>
              </a:spcAft>
              <a:buNone/>
            </a:pPr>
            <a:r>
              <a:rPr b="0" lang="en" sz="1975"/>
              <a:t>2.</a:t>
            </a:r>
            <a:endParaRPr b="0" sz="1975"/>
          </a:p>
        </p:txBody>
      </p:sp>
      <p:sp>
        <p:nvSpPr>
          <p:cNvPr id="2166" name="Google Shape;2166;p135"/>
          <p:cNvSpPr txBox="1"/>
          <p:nvPr>
            <p:ph idx="15" type="subTitle"/>
          </p:nvPr>
        </p:nvSpPr>
        <p:spPr>
          <a:xfrm>
            <a:off x="4482800" y="1334258"/>
            <a:ext cx="4614600" cy="321900"/>
          </a:xfrm>
          <a:prstGeom prst="rect">
            <a:avLst/>
          </a:prstGeom>
        </p:spPr>
        <p:txBody>
          <a:bodyPr anchorCtr="0" anchor="b" bIns="106200" lIns="0" spcFirstLastPara="1" rIns="106200" wrap="square" tIns="0">
            <a:noAutofit/>
          </a:bodyPr>
          <a:lstStyle/>
          <a:p>
            <a:pPr indent="0" lvl="0" marL="0" rtl="0" algn="l">
              <a:lnSpc>
                <a:spcPct val="100000"/>
              </a:lnSpc>
              <a:spcBef>
                <a:spcPts val="0"/>
              </a:spcBef>
              <a:spcAft>
                <a:spcPts val="0"/>
              </a:spcAft>
              <a:buNone/>
            </a:pPr>
            <a:r>
              <a:rPr lang="en" sz="1610"/>
              <a:t>Motivation and Background</a:t>
            </a:r>
            <a:endParaRPr sz="1610"/>
          </a:p>
        </p:txBody>
      </p:sp>
      <p:sp>
        <p:nvSpPr>
          <p:cNvPr id="2167" name="Google Shape;2167;p135"/>
          <p:cNvSpPr txBox="1"/>
          <p:nvPr>
            <p:ph idx="16" type="subTitle"/>
          </p:nvPr>
        </p:nvSpPr>
        <p:spPr>
          <a:xfrm>
            <a:off x="4482800" y="1063750"/>
            <a:ext cx="1720500" cy="230400"/>
          </a:xfrm>
          <a:prstGeom prst="rect">
            <a:avLst/>
          </a:prstGeom>
        </p:spPr>
        <p:txBody>
          <a:bodyPr anchorCtr="0" anchor="t" bIns="106200" lIns="0" spcFirstLastPara="1" rIns="106200" wrap="square" tIns="0">
            <a:noAutofit/>
          </a:bodyPr>
          <a:lstStyle/>
          <a:p>
            <a:pPr indent="0" lvl="0" marL="0" rtl="0" algn="l">
              <a:lnSpc>
                <a:spcPct val="100000"/>
              </a:lnSpc>
              <a:spcBef>
                <a:spcPts val="0"/>
              </a:spcBef>
              <a:spcAft>
                <a:spcPts val="0"/>
              </a:spcAft>
              <a:buNone/>
            </a:pPr>
            <a:r>
              <a:rPr b="0" lang="en" sz="1975"/>
              <a:t>1.</a:t>
            </a:r>
            <a:endParaRPr b="0" sz="1975"/>
          </a:p>
        </p:txBody>
      </p:sp>
      <p:sp>
        <p:nvSpPr>
          <p:cNvPr id="2168" name="Google Shape;2168;p135"/>
          <p:cNvSpPr txBox="1"/>
          <p:nvPr>
            <p:ph idx="2" type="subTitle"/>
          </p:nvPr>
        </p:nvSpPr>
        <p:spPr>
          <a:xfrm>
            <a:off x="4482800" y="4162330"/>
            <a:ext cx="1720500" cy="230400"/>
          </a:xfrm>
          <a:prstGeom prst="rect">
            <a:avLst/>
          </a:prstGeom>
        </p:spPr>
        <p:txBody>
          <a:bodyPr anchorCtr="0" anchor="t" bIns="106200" lIns="0" spcFirstLastPara="1" rIns="106200" wrap="square" tIns="0">
            <a:noAutofit/>
          </a:bodyPr>
          <a:lstStyle/>
          <a:p>
            <a:pPr indent="0" lvl="0" marL="0" rtl="0" algn="l">
              <a:spcBef>
                <a:spcPts val="0"/>
              </a:spcBef>
              <a:spcAft>
                <a:spcPts val="0"/>
              </a:spcAft>
              <a:buNone/>
            </a:pPr>
            <a:r>
              <a:rPr b="0" lang="en" sz="1975"/>
              <a:t>6.</a:t>
            </a:r>
            <a:endParaRPr b="0" sz="1975"/>
          </a:p>
        </p:txBody>
      </p:sp>
      <p:sp>
        <p:nvSpPr>
          <p:cNvPr id="2169" name="Google Shape;2169;p135"/>
          <p:cNvSpPr txBox="1"/>
          <p:nvPr>
            <p:ph idx="4" type="subTitle"/>
          </p:nvPr>
        </p:nvSpPr>
        <p:spPr>
          <a:xfrm>
            <a:off x="4401600" y="3811870"/>
            <a:ext cx="4614600" cy="321900"/>
          </a:xfrm>
          <a:prstGeom prst="rect">
            <a:avLst/>
          </a:prstGeom>
        </p:spPr>
        <p:txBody>
          <a:bodyPr anchorCtr="0" anchor="b" bIns="106200" lIns="106200" spcFirstLastPara="1" rIns="106200" wrap="square" tIns="106200">
            <a:noAutofit/>
          </a:bodyPr>
          <a:lstStyle/>
          <a:p>
            <a:pPr indent="0" lvl="0" marL="0" rtl="0" algn="l">
              <a:spcBef>
                <a:spcPts val="0"/>
              </a:spcBef>
              <a:spcAft>
                <a:spcPts val="0"/>
              </a:spcAft>
              <a:buNone/>
            </a:pPr>
            <a:r>
              <a:rPr lang="en" sz="1610"/>
              <a:t>Design Implications</a:t>
            </a:r>
            <a:endParaRPr sz="1610"/>
          </a:p>
        </p:txBody>
      </p:sp>
      <p:pic>
        <p:nvPicPr>
          <p:cNvPr id="2170" name="Google Shape;2170;p135"/>
          <p:cNvPicPr preferRelativeResize="0"/>
          <p:nvPr/>
        </p:nvPicPr>
        <p:blipFill rotWithShape="1">
          <a:blip r:embed="rId3">
            <a:alphaModFix/>
          </a:blip>
          <a:srcRect b="0" l="0" r="0" t="0"/>
          <a:stretch/>
        </p:blipFill>
        <p:spPr>
          <a:xfrm>
            <a:off x="7937780" y="0"/>
            <a:ext cx="1159740" cy="289940"/>
          </a:xfrm>
          <a:prstGeom prst="rect">
            <a:avLst/>
          </a:prstGeom>
          <a:noFill/>
          <a:ln>
            <a:noFill/>
          </a:ln>
        </p:spPr>
      </p:pic>
      <p:pic>
        <p:nvPicPr>
          <p:cNvPr id="2171" name="Google Shape;2171;p135"/>
          <p:cNvPicPr preferRelativeResize="0"/>
          <p:nvPr/>
        </p:nvPicPr>
        <p:blipFill rotWithShape="1">
          <a:blip r:embed="rId4">
            <a:alphaModFix/>
          </a:blip>
          <a:srcRect b="0" l="0" r="0" t="0"/>
          <a:stretch/>
        </p:blipFill>
        <p:spPr>
          <a:xfrm>
            <a:off x="6955875" y="19077"/>
            <a:ext cx="836330" cy="336247"/>
          </a:xfrm>
          <a:prstGeom prst="rect">
            <a:avLst/>
          </a:prstGeom>
          <a:noFill/>
          <a:ln>
            <a:noFill/>
          </a:ln>
        </p:spPr>
      </p:pic>
      <p:pic>
        <p:nvPicPr>
          <p:cNvPr id="2172" name="Google Shape;2172;p135" title="Screenshot 2025-10-06 at 10.13.55 PM.png"/>
          <p:cNvPicPr preferRelativeResize="0"/>
          <p:nvPr/>
        </p:nvPicPr>
        <p:blipFill>
          <a:blip r:embed="rId5">
            <a:alphaModFix/>
          </a:blip>
          <a:stretch>
            <a:fillRect/>
          </a:stretch>
        </p:blipFill>
        <p:spPr>
          <a:xfrm>
            <a:off x="0" y="4958965"/>
            <a:ext cx="1159750" cy="184535"/>
          </a:xfrm>
          <a:prstGeom prst="rect">
            <a:avLst/>
          </a:prstGeom>
          <a:noFill/>
          <a:ln>
            <a:noFill/>
          </a:ln>
        </p:spPr>
      </p:pic>
      <p:pic>
        <p:nvPicPr>
          <p:cNvPr descr="Text&#10;&#10;Description automatically generated" id="2173" name="Google Shape;2173;p135"/>
          <p:cNvPicPr preferRelativeResize="0"/>
          <p:nvPr/>
        </p:nvPicPr>
        <p:blipFill rotWithShape="1">
          <a:blip r:embed="rId6">
            <a:alphaModFix/>
          </a:blip>
          <a:srcRect b="0" l="0" r="0" t="0"/>
          <a:stretch/>
        </p:blipFill>
        <p:spPr>
          <a:xfrm>
            <a:off x="0" y="1566225"/>
            <a:ext cx="4308451" cy="2326675"/>
          </a:xfrm>
          <a:prstGeom prst="rect">
            <a:avLst/>
          </a:prstGeom>
          <a:noFill/>
          <a:ln>
            <a:noFill/>
          </a:ln>
        </p:spPr>
      </p:pic>
      <p:sp>
        <p:nvSpPr>
          <p:cNvPr id="2174" name="Google Shape;2174;p135"/>
          <p:cNvSpPr txBox="1"/>
          <p:nvPr>
            <p:ph idx="1" type="subTitle"/>
          </p:nvPr>
        </p:nvSpPr>
        <p:spPr>
          <a:xfrm>
            <a:off x="4482800" y="4432838"/>
            <a:ext cx="4614600" cy="321900"/>
          </a:xfrm>
          <a:prstGeom prst="rect">
            <a:avLst/>
          </a:prstGeom>
        </p:spPr>
        <p:txBody>
          <a:bodyPr anchorCtr="0" anchor="b" bIns="106200" lIns="0" spcFirstLastPara="1" rIns="106200" wrap="square" tIns="0">
            <a:noAutofit/>
          </a:bodyPr>
          <a:lstStyle/>
          <a:p>
            <a:pPr indent="0" lvl="0" marL="0" rtl="0" algn="l">
              <a:spcBef>
                <a:spcPts val="0"/>
              </a:spcBef>
              <a:spcAft>
                <a:spcPts val="0"/>
              </a:spcAft>
              <a:buNone/>
            </a:pPr>
            <a:r>
              <a:rPr lang="en" sz="1610"/>
              <a:t>Insights, Limitations and Future Work</a:t>
            </a:r>
            <a:endParaRPr sz="1610"/>
          </a:p>
        </p:txBody>
      </p:sp>
      <p:sp>
        <p:nvSpPr>
          <p:cNvPr id="2175" name="Google Shape;2175;p135"/>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2176" name="Google Shape;2176;p135"/>
          <p:cNvSpPr/>
          <p:nvPr/>
        </p:nvSpPr>
        <p:spPr>
          <a:xfrm flipH="1" rot="10800000">
            <a:off x="1163725" y="5080350"/>
            <a:ext cx="4210800" cy="822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0" name="Shape 2180"/>
        <p:cNvGrpSpPr/>
        <p:nvPr/>
      </p:nvGrpSpPr>
      <p:grpSpPr>
        <a:xfrm>
          <a:off x="0" y="0"/>
          <a:ext cx="0" cy="0"/>
          <a:chOff x="0" y="0"/>
          <a:chExt cx="0" cy="0"/>
        </a:xfrm>
      </p:grpSpPr>
      <p:sp>
        <p:nvSpPr>
          <p:cNvPr id="2181" name="Google Shape;2181;p136"/>
          <p:cNvSpPr/>
          <p:nvPr/>
        </p:nvSpPr>
        <p:spPr>
          <a:xfrm flipH="1" rot="10800000">
            <a:off x="3651975" y="2023078"/>
            <a:ext cx="5323200" cy="135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182" name="Google Shape;2182;p136"/>
          <p:cNvSpPr/>
          <p:nvPr/>
        </p:nvSpPr>
        <p:spPr>
          <a:xfrm flipH="1" rot="10800000">
            <a:off x="3651975" y="2611892"/>
            <a:ext cx="5323200" cy="135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183" name="Google Shape;2183;p136"/>
          <p:cNvSpPr/>
          <p:nvPr/>
        </p:nvSpPr>
        <p:spPr>
          <a:xfrm>
            <a:off x="406275" y="1570515"/>
            <a:ext cx="739800" cy="305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lt1"/>
              </a:solidFill>
              <a:latin typeface="Sora"/>
              <a:ea typeface="Sora"/>
              <a:cs typeface="Sora"/>
              <a:sym typeface="Sora"/>
            </a:endParaRPr>
          </a:p>
        </p:txBody>
      </p:sp>
      <p:sp>
        <p:nvSpPr>
          <p:cNvPr id="2184" name="Google Shape;2184;p136"/>
          <p:cNvSpPr/>
          <p:nvPr/>
        </p:nvSpPr>
        <p:spPr>
          <a:xfrm>
            <a:off x="406275" y="2159349"/>
            <a:ext cx="739800" cy="305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lt1"/>
              </a:solidFill>
              <a:latin typeface="Sora"/>
              <a:ea typeface="Sora"/>
              <a:cs typeface="Sora"/>
              <a:sym typeface="Sora"/>
            </a:endParaRPr>
          </a:p>
        </p:txBody>
      </p:sp>
      <p:sp>
        <p:nvSpPr>
          <p:cNvPr id="2185" name="Google Shape;2185;p136"/>
          <p:cNvSpPr/>
          <p:nvPr/>
        </p:nvSpPr>
        <p:spPr>
          <a:xfrm>
            <a:off x="406275" y="2748182"/>
            <a:ext cx="739800" cy="305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lt1"/>
              </a:solidFill>
              <a:latin typeface="Sora"/>
              <a:ea typeface="Sora"/>
              <a:cs typeface="Sora"/>
              <a:sym typeface="Sora"/>
            </a:endParaRPr>
          </a:p>
        </p:txBody>
      </p:sp>
      <p:sp>
        <p:nvSpPr>
          <p:cNvPr id="2186" name="Google Shape;2186;p136"/>
          <p:cNvSpPr/>
          <p:nvPr/>
        </p:nvSpPr>
        <p:spPr>
          <a:xfrm flipH="1" rot="10800000">
            <a:off x="3651975" y="1453189"/>
            <a:ext cx="5323200" cy="135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u="sng">
              <a:solidFill>
                <a:schemeClr val="lt1"/>
              </a:solidFill>
              <a:latin typeface="Sora"/>
              <a:ea typeface="Sora"/>
              <a:cs typeface="Sora"/>
              <a:sym typeface="Sora"/>
            </a:endParaRPr>
          </a:p>
        </p:txBody>
      </p:sp>
      <p:sp>
        <p:nvSpPr>
          <p:cNvPr id="2187" name="Google Shape;2187;p136"/>
          <p:cNvSpPr txBox="1"/>
          <p:nvPr>
            <p:ph idx="3" type="title"/>
          </p:nvPr>
        </p:nvSpPr>
        <p:spPr>
          <a:xfrm>
            <a:off x="1307625" y="1472504"/>
            <a:ext cx="2024700" cy="501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t>Sample Profile</a:t>
            </a:r>
            <a:endParaRPr b="1"/>
          </a:p>
        </p:txBody>
      </p:sp>
      <p:sp>
        <p:nvSpPr>
          <p:cNvPr id="2188" name="Google Shape;2188;p136"/>
          <p:cNvSpPr txBox="1"/>
          <p:nvPr>
            <p:ph idx="6" type="title"/>
          </p:nvPr>
        </p:nvSpPr>
        <p:spPr>
          <a:xfrm>
            <a:off x="3651975" y="1484604"/>
            <a:ext cx="4707300" cy="501600"/>
          </a:xfrm>
          <a:prstGeom prst="rect">
            <a:avLst/>
          </a:prstGeom>
        </p:spPr>
        <p:txBody>
          <a:bodyPr anchorCtr="0" anchor="ctr" bIns="91425" lIns="0" spcFirstLastPara="1" rIns="91425" wrap="square" tIns="91425">
            <a:noAutofit/>
          </a:bodyPr>
          <a:lstStyle/>
          <a:p>
            <a:pPr indent="0" lvl="0" marL="0" rtl="0" algn="l">
              <a:lnSpc>
                <a:spcPct val="115000"/>
              </a:lnSpc>
              <a:spcBef>
                <a:spcPts val="0"/>
              </a:spcBef>
              <a:spcAft>
                <a:spcPts val="0"/>
              </a:spcAft>
              <a:buNone/>
            </a:pPr>
            <a:r>
              <a:rPr lang="en"/>
              <a:t>34 participants (median age = 27, majority female and democrats, diverse racial/educational backgrounds).</a:t>
            </a:r>
            <a:endParaRPr/>
          </a:p>
          <a:p>
            <a:pPr indent="0" lvl="0" marL="0" rtl="0" algn="l">
              <a:lnSpc>
                <a:spcPct val="115000"/>
              </a:lnSpc>
              <a:spcBef>
                <a:spcPts val="0"/>
              </a:spcBef>
              <a:spcAft>
                <a:spcPts val="0"/>
              </a:spcAft>
              <a:buNone/>
            </a:pPr>
            <a:r>
              <a:t/>
            </a:r>
            <a:endParaRPr/>
          </a:p>
        </p:txBody>
      </p:sp>
      <p:sp>
        <p:nvSpPr>
          <p:cNvPr id="2189" name="Google Shape;2189;p136"/>
          <p:cNvSpPr txBox="1"/>
          <p:nvPr>
            <p:ph idx="7" type="title"/>
          </p:nvPr>
        </p:nvSpPr>
        <p:spPr>
          <a:xfrm>
            <a:off x="3651975" y="2073419"/>
            <a:ext cx="5133600" cy="501600"/>
          </a:xfrm>
          <a:prstGeom prst="rect">
            <a:avLst/>
          </a:prstGeom>
        </p:spPr>
        <p:txBody>
          <a:bodyPr anchorCtr="0" anchor="ctr" bIns="91425" lIns="0" spcFirstLastPara="1" rIns="91425" wrap="square" tIns="91425">
            <a:noAutofit/>
          </a:bodyPr>
          <a:lstStyle/>
          <a:p>
            <a:pPr indent="0" lvl="0" marL="0" rtl="0" algn="l">
              <a:lnSpc>
                <a:spcPct val="115000"/>
              </a:lnSpc>
              <a:spcBef>
                <a:spcPts val="0"/>
              </a:spcBef>
              <a:spcAft>
                <a:spcPts val="0"/>
              </a:spcAft>
              <a:buNone/>
            </a:pPr>
            <a:r>
              <a:rPr lang="en"/>
              <a:t>Most read news online daily, but mainly from a narrow set of mainstream/liberal outlets (NYT, CNN, Washington Post, BBC, etc.).</a:t>
            </a:r>
            <a:endParaRPr/>
          </a:p>
          <a:p>
            <a:pPr indent="0" lvl="0" marL="0" rtl="0" algn="l">
              <a:lnSpc>
                <a:spcPct val="115000"/>
              </a:lnSpc>
              <a:spcBef>
                <a:spcPts val="0"/>
              </a:spcBef>
              <a:spcAft>
                <a:spcPts val="0"/>
              </a:spcAft>
              <a:buNone/>
            </a:pPr>
            <a:r>
              <a:t/>
            </a:r>
            <a:endParaRPr/>
          </a:p>
        </p:txBody>
      </p:sp>
      <p:sp>
        <p:nvSpPr>
          <p:cNvPr id="2190" name="Google Shape;2190;p136"/>
          <p:cNvSpPr txBox="1"/>
          <p:nvPr>
            <p:ph idx="8" type="title"/>
          </p:nvPr>
        </p:nvSpPr>
        <p:spPr>
          <a:xfrm>
            <a:off x="3651975" y="2662233"/>
            <a:ext cx="4956000" cy="501600"/>
          </a:xfrm>
          <a:prstGeom prst="rect">
            <a:avLst/>
          </a:prstGeom>
        </p:spPr>
        <p:txBody>
          <a:bodyPr anchorCtr="0" anchor="ctr" bIns="91425" lIns="0" spcFirstLastPara="1" rIns="91425" wrap="square" tIns="91425">
            <a:noAutofit/>
          </a:bodyPr>
          <a:lstStyle/>
          <a:p>
            <a:pPr indent="0" lvl="0" marL="0" rtl="0" algn="l">
              <a:lnSpc>
                <a:spcPct val="115000"/>
              </a:lnSpc>
              <a:spcBef>
                <a:spcPts val="0"/>
              </a:spcBef>
              <a:spcAft>
                <a:spcPts val="0"/>
              </a:spcAft>
              <a:buNone/>
            </a:pPr>
            <a:r>
              <a:rPr lang="en"/>
              <a:t>High news media literacy (M = 0.83), but relatively low information literacy (M = 0.58).</a:t>
            </a:r>
            <a:endParaRPr/>
          </a:p>
          <a:p>
            <a:pPr indent="0" lvl="0" marL="0" rtl="0" algn="l">
              <a:lnSpc>
                <a:spcPct val="115000"/>
              </a:lnSpc>
              <a:spcBef>
                <a:spcPts val="0"/>
              </a:spcBef>
              <a:spcAft>
                <a:spcPts val="0"/>
              </a:spcAft>
              <a:buNone/>
            </a:pPr>
            <a:r>
              <a:t/>
            </a:r>
            <a:endParaRPr/>
          </a:p>
        </p:txBody>
      </p:sp>
      <p:sp>
        <p:nvSpPr>
          <p:cNvPr id="2191" name="Google Shape;2191;p136"/>
          <p:cNvSpPr txBox="1"/>
          <p:nvPr>
            <p:ph idx="4" type="title"/>
          </p:nvPr>
        </p:nvSpPr>
        <p:spPr>
          <a:xfrm>
            <a:off x="1307625" y="2061357"/>
            <a:ext cx="2024700" cy="501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t>News habits</a:t>
            </a:r>
            <a:endParaRPr b="1"/>
          </a:p>
        </p:txBody>
      </p:sp>
      <p:sp>
        <p:nvSpPr>
          <p:cNvPr id="2192" name="Google Shape;2192;p136"/>
          <p:cNvSpPr txBox="1"/>
          <p:nvPr>
            <p:ph idx="5" type="title"/>
          </p:nvPr>
        </p:nvSpPr>
        <p:spPr>
          <a:xfrm>
            <a:off x="1307625" y="2650209"/>
            <a:ext cx="2024700" cy="501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t>Media Literacy</a:t>
            </a:r>
            <a:endParaRPr b="1"/>
          </a:p>
        </p:txBody>
      </p:sp>
      <p:sp>
        <p:nvSpPr>
          <p:cNvPr id="2193" name="Google Shape;2193;p136"/>
          <p:cNvSpPr txBox="1"/>
          <p:nvPr>
            <p:ph idx="13" type="title"/>
          </p:nvPr>
        </p:nvSpPr>
        <p:spPr>
          <a:xfrm>
            <a:off x="115025" y="502775"/>
            <a:ext cx="6440400" cy="683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Findings | Survey</a:t>
            </a:r>
            <a:endParaRPr/>
          </a:p>
        </p:txBody>
      </p:sp>
      <p:sp>
        <p:nvSpPr>
          <p:cNvPr id="2194" name="Google Shape;2194;p136"/>
          <p:cNvSpPr txBox="1"/>
          <p:nvPr>
            <p:ph idx="14" type="title"/>
          </p:nvPr>
        </p:nvSpPr>
        <p:spPr>
          <a:xfrm>
            <a:off x="406275" y="1570552"/>
            <a:ext cx="739800" cy="3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2195" name="Google Shape;2195;p136"/>
          <p:cNvSpPr txBox="1"/>
          <p:nvPr>
            <p:ph idx="16" type="title"/>
          </p:nvPr>
        </p:nvSpPr>
        <p:spPr>
          <a:xfrm>
            <a:off x="406275" y="2159348"/>
            <a:ext cx="739800" cy="3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2196" name="Google Shape;2196;p136"/>
          <p:cNvSpPr txBox="1"/>
          <p:nvPr>
            <p:ph idx="17" type="title"/>
          </p:nvPr>
        </p:nvSpPr>
        <p:spPr>
          <a:xfrm>
            <a:off x="406275" y="2748144"/>
            <a:ext cx="739800" cy="3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pic>
        <p:nvPicPr>
          <p:cNvPr id="2197" name="Google Shape;2197;p136" title="Screenshot 2025-10-06 at 10.13.55 PM.png"/>
          <p:cNvPicPr preferRelativeResize="0"/>
          <p:nvPr/>
        </p:nvPicPr>
        <p:blipFill>
          <a:blip r:embed="rId3">
            <a:alphaModFix/>
          </a:blip>
          <a:stretch>
            <a:fillRect/>
          </a:stretch>
        </p:blipFill>
        <p:spPr>
          <a:xfrm>
            <a:off x="0" y="4958965"/>
            <a:ext cx="1159750" cy="184535"/>
          </a:xfrm>
          <a:prstGeom prst="rect">
            <a:avLst/>
          </a:prstGeom>
          <a:noFill/>
          <a:ln>
            <a:noFill/>
          </a:ln>
        </p:spPr>
      </p:pic>
      <p:pic>
        <p:nvPicPr>
          <p:cNvPr id="2198" name="Google Shape;2198;p136"/>
          <p:cNvPicPr preferRelativeResize="0"/>
          <p:nvPr/>
        </p:nvPicPr>
        <p:blipFill rotWithShape="1">
          <a:blip r:embed="rId4">
            <a:alphaModFix/>
          </a:blip>
          <a:srcRect b="0" l="0" r="0" t="0"/>
          <a:stretch/>
        </p:blipFill>
        <p:spPr>
          <a:xfrm>
            <a:off x="7937780" y="0"/>
            <a:ext cx="1159740" cy="289940"/>
          </a:xfrm>
          <a:prstGeom prst="rect">
            <a:avLst/>
          </a:prstGeom>
          <a:noFill/>
          <a:ln>
            <a:noFill/>
          </a:ln>
        </p:spPr>
      </p:pic>
      <p:pic>
        <p:nvPicPr>
          <p:cNvPr id="2199" name="Google Shape;2199;p136"/>
          <p:cNvPicPr preferRelativeResize="0"/>
          <p:nvPr/>
        </p:nvPicPr>
        <p:blipFill rotWithShape="1">
          <a:blip r:embed="rId5">
            <a:alphaModFix/>
          </a:blip>
          <a:srcRect b="0" l="0" r="0" t="0"/>
          <a:stretch/>
        </p:blipFill>
        <p:spPr>
          <a:xfrm>
            <a:off x="6955875" y="19077"/>
            <a:ext cx="836330" cy="336247"/>
          </a:xfrm>
          <a:prstGeom prst="rect">
            <a:avLst/>
          </a:prstGeom>
          <a:noFill/>
          <a:ln>
            <a:noFill/>
          </a:ln>
        </p:spPr>
      </p:pic>
      <p:sp>
        <p:nvSpPr>
          <p:cNvPr id="2200" name="Google Shape;2200;p136"/>
          <p:cNvSpPr/>
          <p:nvPr/>
        </p:nvSpPr>
        <p:spPr>
          <a:xfrm flipH="1" rot="10800000">
            <a:off x="3651975" y="3242892"/>
            <a:ext cx="5323200" cy="135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201" name="Google Shape;2201;p136"/>
          <p:cNvSpPr/>
          <p:nvPr/>
        </p:nvSpPr>
        <p:spPr>
          <a:xfrm>
            <a:off x="428650" y="3304932"/>
            <a:ext cx="739800" cy="305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lt1"/>
              </a:solidFill>
              <a:latin typeface="Sora"/>
              <a:ea typeface="Sora"/>
              <a:cs typeface="Sora"/>
              <a:sym typeface="Sora"/>
            </a:endParaRPr>
          </a:p>
        </p:txBody>
      </p:sp>
      <p:sp>
        <p:nvSpPr>
          <p:cNvPr id="2202" name="Google Shape;2202;p136"/>
          <p:cNvSpPr txBox="1"/>
          <p:nvPr>
            <p:ph idx="8" type="title"/>
          </p:nvPr>
        </p:nvSpPr>
        <p:spPr>
          <a:xfrm>
            <a:off x="3674350" y="3317027"/>
            <a:ext cx="4956000" cy="403500"/>
          </a:xfrm>
          <a:prstGeom prst="rect">
            <a:avLst/>
          </a:prstGeom>
        </p:spPr>
        <p:txBody>
          <a:bodyPr anchorCtr="0" anchor="ctr" bIns="91425" lIns="0" spcFirstLastPara="1" rIns="91425" wrap="square" tIns="91425">
            <a:noAutofit/>
          </a:bodyPr>
          <a:lstStyle/>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True headlines rated more accurate than false (0.58 vs. 0.43), but sharing intentions were similar for both (≈0.22).</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p:txBody>
      </p:sp>
      <p:sp>
        <p:nvSpPr>
          <p:cNvPr id="2203" name="Google Shape;2203;p136"/>
          <p:cNvSpPr txBox="1"/>
          <p:nvPr>
            <p:ph idx="5" type="title"/>
          </p:nvPr>
        </p:nvSpPr>
        <p:spPr>
          <a:xfrm>
            <a:off x="1330000" y="3206959"/>
            <a:ext cx="2024700" cy="501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t>Headline Judgements</a:t>
            </a:r>
            <a:endParaRPr b="1"/>
          </a:p>
        </p:txBody>
      </p:sp>
      <p:sp>
        <p:nvSpPr>
          <p:cNvPr id="2204" name="Google Shape;2204;p136"/>
          <p:cNvSpPr txBox="1"/>
          <p:nvPr>
            <p:ph idx="17" type="title"/>
          </p:nvPr>
        </p:nvSpPr>
        <p:spPr>
          <a:xfrm>
            <a:off x="428650" y="3304894"/>
            <a:ext cx="739800" cy="3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2205" name="Google Shape;2205;p136"/>
          <p:cNvSpPr/>
          <p:nvPr/>
        </p:nvSpPr>
        <p:spPr>
          <a:xfrm flipH="1" rot="10800000">
            <a:off x="3651975" y="3799642"/>
            <a:ext cx="5323200" cy="13500"/>
          </a:xfrm>
          <a:prstGeom prst="rect">
            <a:avLst/>
          </a:prstGeom>
          <a:gradFill>
            <a:gsLst>
              <a:gs pos="0">
                <a:schemeClr val="accent2"/>
              </a:gs>
              <a:gs pos="21000">
                <a:schemeClr val="lt2"/>
              </a:gs>
              <a:gs pos="49000">
                <a:schemeClr val="accent1"/>
              </a:gs>
              <a:gs pos="75000">
                <a:schemeClr val="accent3"/>
              </a:gs>
              <a:gs pos="100000">
                <a:schemeClr val="accent4"/>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206" name="Google Shape;2206;p136"/>
          <p:cNvSpPr/>
          <p:nvPr/>
        </p:nvSpPr>
        <p:spPr>
          <a:xfrm>
            <a:off x="428650" y="3861682"/>
            <a:ext cx="739800" cy="305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lt1"/>
              </a:solidFill>
              <a:latin typeface="Sora"/>
              <a:ea typeface="Sora"/>
              <a:cs typeface="Sora"/>
              <a:sym typeface="Sora"/>
            </a:endParaRPr>
          </a:p>
        </p:txBody>
      </p:sp>
      <p:sp>
        <p:nvSpPr>
          <p:cNvPr id="2207" name="Google Shape;2207;p136"/>
          <p:cNvSpPr txBox="1"/>
          <p:nvPr>
            <p:ph idx="8" type="title"/>
          </p:nvPr>
        </p:nvSpPr>
        <p:spPr>
          <a:xfrm>
            <a:off x="3686325" y="4250400"/>
            <a:ext cx="5254500" cy="98400"/>
          </a:xfrm>
          <a:prstGeom prst="rect">
            <a:avLst/>
          </a:prstGeom>
        </p:spPr>
        <p:txBody>
          <a:bodyPr anchorCtr="0" anchor="ctr" bIns="91425" lIns="0" spcFirstLastPara="1" rIns="91425" wrap="square" tIns="91425">
            <a:noAutofit/>
          </a:bodyPr>
          <a:lstStyle/>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Positive for accuracy ratings (DI_acc = 0.15) but slightly negative for sharing (DI_dis = –0.01), showing a gap between recognizing accuracy and deciding what to share.</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p:txBody>
      </p:sp>
      <p:sp>
        <p:nvSpPr>
          <p:cNvPr id="2208" name="Google Shape;2208;p136"/>
          <p:cNvSpPr txBox="1"/>
          <p:nvPr>
            <p:ph idx="5" type="title"/>
          </p:nvPr>
        </p:nvSpPr>
        <p:spPr>
          <a:xfrm>
            <a:off x="1330000" y="3763709"/>
            <a:ext cx="2024700" cy="501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t>Discernment</a:t>
            </a:r>
            <a:endParaRPr b="1"/>
          </a:p>
        </p:txBody>
      </p:sp>
      <p:sp>
        <p:nvSpPr>
          <p:cNvPr id="2209" name="Google Shape;2209;p136"/>
          <p:cNvSpPr txBox="1"/>
          <p:nvPr>
            <p:ph idx="17" type="title"/>
          </p:nvPr>
        </p:nvSpPr>
        <p:spPr>
          <a:xfrm>
            <a:off x="428650" y="3861644"/>
            <a:ext cx="739800" cy="3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5</a:t>
            </a:r>
            <a:endParaRPr/>
          </a:p>
        </p:txBody>
      </p:sp>
      <p:sp>
        <p:nvSpPr>
          <p:cNvPr id="2210" name="Google Shape;2210;p136"/>
          <p:cNvSpPr txBox="1"/>
          <p:nvPr/>
        </p:nvSpPr>
        <p:spPr>
          <a:xfrm>
            <a:off x="228600" y="4555175"/>
            <a:ext cx="9487500" cy="25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700" u="none" cap="none" strike="noStrike">
                <a:solidFill>
                  <a:srgbClr val="5E5E5E"/>
                </a:solidFill>
                <a:latin typeface="Calibri"/>
                <a:ea typeface="Calibri"/>
                <a:cs typeface="Calibri"/>
                <a:sym typeface="Calibri"/>
              </a:rPr>
              <a:t>DI_acc (Accuracy Discernment Index): A measure of how accurately participants can distinguish between true and false headlines. It reflects the ability to correctly identify the veracity of information.</a:t>
            </a:r>
            <a:endParaRPr b="0" i="0" sz="700" u="none" cap="none" strike="noStrike">
              <a:solidFill>
                <a:srgbClr val="5E5E5E"/>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Arial"/>
              <a:buNone/>
            </a:pPr>
            <a:r>
              <a:rPr b="0" i="0" lang="en" sz="700" u="none" cap="none" strike="noStrike">
                <a:solidFill>
                  <a:srgbClr val="5E5E5E"/>
                </a:solidFill>
                <a:latin typeface="Calibri"/>
                <a:ea typeface="Calibri"/>
                <a:cs typeface="Calibri"/>
                <a:sym typeface="Calibri"/>
              </a:rPr>
              <a:t>DI_dis (Sharing Discernment Index): A measure of how selectively participants choose to share headlines based on their accuracy. It reflects whether people are more likely </a:t>
            </a:r>
            <a:r>
              <a:rPr lang="en" sz="700">
                <a:solidFill>
                  <a:srgbClr val="5E5E5E"/>
                </a:solidFill>
                <a:latin typeface="Calibri"/>
                <a:ea typeface="Calibri"/>
                <a:cs typeface="Calibri"/>
                <a:sym typeface="Calibri"/>
              </a:rPr>
              <a:t> </a:t>
            </a:r>
            <a:r>
              <a:rPr b="0" i="0" lang="en" sz="700" u="none" cap="none" strike="noStrike">
                <a:solidFill>
                  <a:srgbClr val="5E5E5E"/>
                </a:solidFill>
                <a:latin typeface="Calibri"/>
                <a:ea typeface="Calibri"/>
                <a:cs typeface="Calibri"/>
                <a:sym typeface="Calibri"/>
              </a:rPr>
              <a:t>to share true headlines while</a:t>
            </a:r>
            <a:r>
              <a:rPr lang="en" sz="700">
                <a:solidFill>
                  <a:srgbClr val="5E5E5E"/>
                </a:solidFill>
                <a:latin typeface="Calibri"/>
                <a:ea typeface="Calibri"/>
                <a:cs typeface="Calibri"/>
                <a:sym typeface="Calibri"/>
              </a:rPr>
              <a:t> </a:t>
            </a:r>
            <a:r>
              <a:rPr b="0" i="0" lang="en" sz="700" u="none" cap="none" strike="noStrike">
                <a:solidFill>
                  <a:srgbClr val="5E5E5E"/>
                </a:solidFill>
                <a:latin typeface="Calibri"/>
                <a:ea typeface="Calibri"/>
                <a:cs typeface="Calibri"/>
                <a:sym typeface="Calibri"/>
              </a:rPr>
              <a:t>withholding false ones.</a:t>
            </a:r>
            <a:endParaRPr b="0" i="0" sz="700" u="none" cap="none" strike="noStrike">
              <a:solidFill>
                <a:srgbClr val="5E5E5E"/>
              </a:solidFill>
              <a:latin typeface="Calibri"/>
              <a:ea typeface="Calibri"/>
              <a:cs typeface="Calibri"/>
              <a:sym typeface="Calibri"/>
            </a:endParaRPr>
          </a:p>
        </p:txBody>
      </p:sp>
      <p:sp>
        <p:nvSpPr>
          <p:cNvPr id="2211" name="Google Shape;2211;p136"/>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2212" name="Google Shape;2212;p136"/>
          <p:cNvSpPr/>
          <p:nvPr/>
        </p:nvSpPr>
        <p:spPr>
          <a:xfrm flipH="1" rot="10800000">
            <a:off x="1163725" y="5080350"/>
            <a:ext cx="4397400" cy="822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6" name="Shape 2216"/>
        <p:cNvGrpSpPr/>
        <p:nvPr/>
      </p:nvGrpSpPr>
      <p:grpSpPr>
        <a:xfrm>
          <a:off x="0" y="0"/>
          <a:ext cx="0" cy="0"/>
          <a:chOff x="0" y="0"/>
          <a:chExt cx="0" cy="0"/>
        </a:xfrm>
      </p:grpSpPr>
      <p:sp>
        <p:nvSpPr>
          <p:cNvPr id="2217" name="Google Shape;2217;p137"/>
          <p:cNvSpPr txBox="1"/>
          <p:nvPr>
            <p:ph idx="4294967295" type="title"/>
          </p:nvPr>
        </p:nvSpPr>
        <p:spPr>
          <a:xfrm>
            <a:off x="94325" y="228600"/>
            <a:ext cx="4430700" cy="6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Findings | Browsing Log</a:t>
            </a:r>
            <a:endParaRPr/>
          </a:p>
          <a:p>
            <a:pPr indent="0" lvl="0" marL="0" rtl="0" algn="l">
              <a:spcBef>
                <a:spcPts val="0"/>
              </a:spcBef>
              <a:spcAft>
                <a:spcPts val="0"/>
              </a:spcAft>
              <a:buNone/>
            </a:pPr>
            <a:r>
              <a:t/>
            </a:r>
            <a:endParaRPr/>
          </a:p>
        </p:txBody>
      </p:sp>
      <p:pic>
        <p:nvPicPr>
          <p:cNvPr id="2218" name="Google Shape;2218;p137" title="Screenshot 2025-10-06 at 10.13.55 PM.png"/>
          <p:cNvPicPr preferRelativeResize="0"/>
          <p:nvPr/>
        </p:nvPicPr>
        <p:blipFill>
          <a:blip r:embed="rId3">
            <a:alphaModFix/>
          </a:blip>
          <a:stretch>
            <a:fillRect/>
          </a:stretch>
        </p:blipFill>
        <p:spPr>
          <a:xfrm>
            <a:off x="0" y="4958965"/>
            <a:ext cx="1159750" cy="184535"/>
          </a:xfrm>
          <a:prstGeom prst="rect">
            <a:avLst/>
          </a:prstGeom>
          <a:noFill/>
          <a:ln>
            <a:noFill/>
          </a:ln>
        </p:spPr>
      </p:pic>
      <p:pic>
        <p:nvPicPr>
          <p:cNvPr id="2219" name="Google Shape;2219;p137"/>
          <p:cNvPicPr preferRelativeResize="0"/>
          <p:nvPr/>
        </p:nvPicPr>
        <p:blipFill rotWithShape="1">
          <a:blip r:embed="rId4">
            <a:alphaModFix/>
          </a:blip>
          <a:srcRect b="0" l="0" r="0" t="0"/>
          <a:stretch/>
        </p:blipFill>
        <p:spPr>
          <a:xfrm>
            <a:off x="7937780" y="0"/>
            <a:ext cx="1159740" cy="289940"/>
          </a:xfrm>
          <a:prstGeom prst="rect">
            <a:avLst/>
          </a:prstGeom>
          <a:noFill/>
          <a:ln>
            <a:noFill/>
          </a:ln>
        </p:spPr>
      </p:pic>
      <p:pic>
        <p:nvPicPr>
          <p:cNvPr id="2220" name="Google Shape;2220;p137"/>
          <p:cNvPicPr preferRelativeResize="0"/>
          <p:nvPr/>
        </p:nvPicPr>
        <p:blipFill rotWithShape="1">
          <a:blip r:embed="rId5">
            <a:alphaModFix/>
          </a:blip>
          <a:srcRect b="0" l="0" r="0" t="0"/>
          <a:stretch/>
        </p:blipFill>
        <p:spPr>
          <a:xfrm>
            <a:off x="6955875" y="19077"/>
            <a:ext cx="836330" cy="336247"/>
          </a:xfrm>
          <a:prstGeom prst="rect">
            <a:avLst/>
          </a:prstGeom>
          <a:noFill/>
          <a:ln>
            <a:noFill/>
          </a:ln>
        </p:spPr>
      </p:pic>
      <p:pic>
        <p:nvPicPr>
          <p:cNvPr id="2221" name="Google Shape;2221;p137" title="sesssion.png"/>
          <p:cNvPicPr preferRelativeResize="0"/>
          <p:nvPr/>
        </p:nvPicPr>
        <p:blipFill rotWithShape="1">
          <a:blip r:embed="rId6">
            <a:alphaModFix/>
          </a:blip>
          <a:srcRect b="0" l="0" r="0" t="0"/>
          <a:stretch/>
        </p:blipFill>
        <p:spPr>
          <a:xfrm>
            <a:off x="-12" y="952363"/>
            <a:ext cx="6329975" cy="3626449"/>
          </a:xfrm>
          <a:prstGeom prst="rect">
            <a:avLst/>
          </a:prstGeom>
          <a:noFill/>
          <a:ln>
            <a:noFill/>
          </a:ln>
        </p:spPr>
      </p:pic>
      <p:sp>
        <p:nvSpPr>
          <p:cNvPr id="2222" name="Google Shape;2222;p137"/>
          <p:cNvSpPr txBox="1"/>
          <p:nvPr/>
        </p:nvSpPr>
        <p:spPr>
          <a:xfrm>
            <a:off x="6147325" y="817275"/>
            <a:ext cx="2943900" cy="23895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360"/>
              </a:spcBef>
              <a:spcAft>
                <a:spcPts val="0"/>
              </a:spcAft>
              <a:buClr>
                <a:schemeClr val="lt1"/>
              </a:buClr>
              <a:buSzPts val="1200"/>
              <a:buChar char="•"/>
            </a:pPr>
            <a:r>
              <a:rPr lang="en" sz="1200">
                <a:solidFill>
                  <a:schemeClr val="lt1"/>
                </a:solidFill>
                <a:latin typeface="Calibri"/>
                <a:ea typeface="Calibri"/>
                <a:cs typeface="Calibri"/>
                <a:sym typeface="Calibri"/>
              </a:rPr>
              <a:t>Avg. </a:t>
            </a:r>
            <a:r>
              <a:rPr lang="en" sz="1200">
                <a:solidFill>
                  <a:srgbClr val="00539F"/>
                </a:solidFill>
                <a:latin typeface="Calibri"/>
                <a:ea typeface="Calibri"/>
                <a:cs typeface="Calibri"/>
                <a:sym typeface="Calibri"/>
              </a:rPr>
              <a:t>2 hrs/day</a:t>
            </a:r>
            <a:r>
              <a:rPr lang="en" sz="1200">
                <a:solidFill>
                  <a:schemeClr val="lt1"/>
                </a:solidFill>
                <a:latin typeface="Calibri"/>
                <a:ea typeface="Calibri"/>
                <a:cs typeface="Calibri"/>
                <a:sym typeface="Calibri"/>
              </a:rPr>
              <a:t> active browsing (SD = 1.43).</a:t>
            </a:r>
            <a:endParaRPr sz="1200">
              <a:solidFill>
                <a:schemeClr val="lt1"/>
              </a:solidFill>
              <a:latin typeface="Calibri"/>
              <a:ea typeface="Calibri"/>
              <a:cs typeface="Calibri"/>
              <a:sym typeface="Calibri"/>
            </a:endParaRPr>
          </a:p>
          <a:p>
            <a:pPr indent="-304800" lvl="0" marL="457200" rtl="0" algn="l">
              <a:lnSpc>
                <a:spcPct val="115000"/>
              </a:lnSpc>
              <a:spcBef>
                <a:spcPts val="0"/>
              </a:spcBef>
              <a:spcAft>
                <a:spcPts val="0"/>
              </a:spcAft>
              <a:buClr>
                <a:schemeClr val="lt1"/>
              </a:buClr>
              <a:buSzPts val="1200"/>
              <a:buChar char="•"/>
            </a:pPr>
            <a:r>
              <a:rPr lang="en" sz="1200">
                <a:solidFill>
                  <a:schemeClr val="lt1"/>
                </a:solidFill>
                <a:latin typeface="Calibri"/>
                <a:ea typeface="Calibri"/>
                <a:cs typeface="Calibri"/>
                <a:sym typeface="Calibri"/>
              </a:rPr>
              <a:t>~2 non-news sessions &amp; </a:t>
            </a:r>
            <a:r>
              <a:rPr lang="en" sz="1200">
                <a:solidFill>
                  <a:srgbClr val="00539F"/>
                </a:solidFill>
                <a:latin typeface="Calibri"/>
                <a:ea typeface="Calibri"/>
                <a:cs typeface="Calibri"/>
                <a:sym typeface="Calibri"/>
              </a:rPr>
              <a:t>1 news session/day.</a:t>
            </a:r>
            <a:endParaRPr sz="1200">
              <a:solidFill>
                <a:srgbClr val="00539F"/>
              </a:solidFill>
              <a:latin typeface="Calibri"/>
              <a:ea typeface="Calibri"/>
              <a:cs typeface="Calibri"/>
              <a:sym typeface="Calibri"/>
            </a:endParaRPr>
          </a:p>
          <a:p>
            <a:pPr indent="-304800" lvl="0" marL="457200" rtl="0" algn="l">
              <a:lnSpc>
                <a:spcPct val="115000"/>
              </a:lnSpc>
              <a:spcBef>
                <a:spcPts val="0"/>
              </a:spcBef>
              <a:spcAft>
                <a:spcPts val="0"/>
              </a:spcAft>
              <a:buClr>
                <a:schemeClr val="lt1"/>
              </a:buClr>
              <a:buSzPts val="1200"/>
              <a:buChar char="•"/>
            </a:pPr>
            <a:r>
              <a:rPr lang="en" sz="1200">
                <a:solidFill>
                  <a:schemeClr val="lt1"/>
                </a:solidFill>
                <a:latin typeface="Calibri"/>
                <a:ea typeface="Calibri"/>
                <a:cs typeface="Calibri"/>
                <a:sym typeface="Calibri"/>
              </a:rPr>
              <a:t>20/34 participants engaged with news; 14 did not.</a:t>
            </a:r>
            <a:endParaRPr sz="1200">
              <a:solidFill>
                <a:schemeClr val="lt1"/>
              </a:solidFill>
              <a:latin typeface="Calibri"/>
              <a:ea typeface="Calibri"/>
              <a:cs typeface="Calibri"/>
              <a:sym typeface="Calibri"/>
            </a:endParaRPr>
          </a:p>
          <a:p>
            <a:pPr indent="-304800" lvl="0" marL="457200" rtl="0" algn="l">
              <a:lnSpc>
                <a:spcPct val="115000"/>
              </a:lnSpc>
              <a:spcBef>
                <a:spcPts val="0"/>
              </a:spcBef>
              <a:spcAft>
                <a:spcPts val="0"/>
              </a:spcAft>
              <a:buClr>
                <a:schemeClr val="lt1"/>
              </a:buClr>
              <a:buSzPts val="1200"/>
              <a:buChar char="•"/>
            </a:pPr>
            <a:r>
              <a:rPr lang="en" sz="1200">
                <a:solidFill>
                  <a:schemeClr val="lt1"/>
                </a:solidFill>
                <a:latin typeface="Calibri"/>
                <a:ea typeface="Calibri"/>
                <a:cs typeface="Calibri"/>
                <a:sym typeface="Calibri"/>
              </a:rPr>
              <a:t>News bias: Most participants reading skewed </a:t>
            </a:r>
            <a:r>
              <a:rPr lang="en" sz="1200">
                <a:solidFill>
                  <a:srgbClr val="00539F"/>
                </a:solidFill>
                <a:latin typeface="Calibri"/>
                <a:ea typeface="Calibri"/>
                <a:cs typeface="Calibri"/>
                <a:sym typeface="Calibri"/>
              </a:rPr>
              <a:t>left-center:</a:t>
            </a:r>
            <a:br>
              <a:rPr lang="en" sz="1200">
                <a:solidFill>
                  <a:srgbClr val="00539F"/>
                </a:solidFill>
                <a:latin typeface="Calibri"/>
                <a:ea typeface="Calibri"/>
                <a:cs typeface="Calibri"/>
                <a:sym typeface="Calibri"/>
              </a:rPr>
            </a:br>
            <a:r>
              <a:rPr lang="en" sz="1200">
                <a:solidFill>
                  <a:srgbClr val="00539F"/>
                </a:solidFill>
                <a:latin typeface="Calibri"/>
                <a:ea typeface="Calibri"/>
                <a:cs typeface="Calibri"/>
                <a:sym typeface="Calibri"/>
              </a:rPr>
              <a:t>44.42% → Left-Center</a:t>
            </a:r>
            <a:r>
              <a:rPr lang="en" sz="1200">
                <a:solidFill>
                  <a:schemeClr val="lt1"/>
                </a:solidFill>
                <a:latin typeface="Calibri"/>
                <a:ea typeface="Calibri"/>
                <a:cs typeface="Calibri"/>
                <a:sym typeface="Calibri"/>
              </a:rPr>
              <a:t>, 9.09% → Center, 6.06% → Left, 3.03% → Right</a:t>
            </a:r>
            <a:endParaRPr sz="1200">
              <a:solidFill>
                <a:schemeClr val="lt1"/>
              </a:solidFill>
              <a:latin typeface="Calibri"/>
              <a:ea typeface="Calibri"/>
              <a:cs typeface="Calibri"/>
              <a:sym typeface="Calibri"/>
            </a:endParaRPr>
          </a:p>
        </p:txBody>
      </p:sp>
      <p:sp>
        <p:nvSpPr>
          <p:cNvPr id="2223" name="Google Shape;2223;p137"/>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2224" name="Google Shape;2224;p137"/>
          <p:cNvSpPr/>
          <p:nvPr/>
        </p:nvSpPr>
        <p:spPr>
          <a:xfrm flipH="1" rot="10800000">
            <a:off x="1163725" y="5080350"/>
            <a:ext cx="4584000" cy="822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9" name="Shape 2229"/>
        <p:cNvGrpSpPr/>
        <p:nvPr/>
      </p:nvGrpSpPr>
      <p:grpSpPr>
        <a:xfrm>
          <a:off x="0" y="0"/>
          <a:ext cx="0" cy="0"/>
          <a:chOff x="0" y="0"/>
          <a:chExt cx="0" cy="0"/>
        </a:xfrm>
      </p:grpSpPr>
      <p:sp>
        <p:nvSpPr>
          <p:cNvPr id="2230" name="Google Shape;2230;p138"/>
          <p:cNvSpPr txBox="1"/>
          <p:nvPr>
            <p:ph idx="13" type="title"/>
          </p:nvPr>
        </p:nvSpPr>
        <p:spPr>
          <a:xfrm>
            <a:off x="120750" y="281525"/>
            <a:ext cx="7510800" cy="1200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
              <a:t>Browsing Data</a:t>
            </a:r>
            <a:r>
              <a:rPr i="0" lang="en"/>
              <a:t> X Survey Results</a:t>
            </a:r>
            <a:endParaRPr/>
          </a:p>
        </p:txBody>
      </p:sp>
      <p:pic>
        <p:nvPicPr>
          <p:cNvPr id="2231" name="Google Shape;2231;p138" title="Screenshot 2025-10-06 at 10.13.55 PM.png"/>
          <p:cNvPicPr preferRelativeResize="0"/>
          <p:nvPr/>
        </p:nvPicPr>
        <p:blipFill>
          <a:blip r:embed="rId3">
            <a:alphaModFix/>
          </a:blip>
          <a:stretch>
            <a:fillRect/>
          </a:stretch>
        </p:blipFill>
        <p:spPr>
          <a:xfrm>
            <a:off x="0" y="4958965"/>
            <a:ext cx="1159750" cy="184535"/>
          </a:xfrm>
          <a:prstGeom prst="rect">
            <a:avLst/>
          </a:prstGeom>
          <a:noFill/>
          <a:ln>
            <a:noFill/>
          </a:ln>
        </p:spPr>
      </p:pic>
      <p:pic>
        <p:nvPicPr>
          <p:cNvPr id="2232" name="Google Shape;2232;p138"/>
          <p:cNvPicPr preferRelativeResize="0"/>
          <p:nvPr/>
        </p:nvPicPr>
        <p:blipFill rotWithShape="1">
          <a:blip r:embed="rId4">
            <a:alphaModFix/>
          </a:blip>
          <a:srcRect b="0" l="0" r="0" t="0"/>
          <a:stretch/>
        </p:blipFill>
        <p:spPr>
          <a:xfrm>
            <a:off x="981905" y="0"/>
            <a:ext cx="1159740" cy="289940"/>
          </a:xfrm>
          <a:prstGeom prst="rect">
            <a:avLst/>
          </a:prstGeom>
          <a:noFill/>
          <a:ln>
            <a:noFill/>
          </a:ln>
        </p:spPr>
      </p:pic>
      <p:pic>
        <p:nvPicPr>
          <p:cNvPr id="2233" name="Google Shape;2233;p138"/>
          <p:cNvPicPr preferRelativeResize="0"/>
          <p:nvPr/>
        </p:nvPicPr>
        <p:blipFill rotWithShape="1">
          <a:blip r:embed="rId5">
            <a:alphaModFix/>
          </a:blip>
          <a:srcRect b="0" l="0" r="0" t="0"/>
          <a:stretch/>
        </p:blipFill>
        <p:spPr>
          <a:xfrm>
            <a:off x="0" y="19077"/>
            <a:ext cx="836330" cy="336247"/>
          </a:xfrm>
          <a:prstGeom prst="rect">
            <a:avLst/>
          </a:prstGeom>
          <a:noFill/>
          <a:ln>
            <a:noFill/>
          </a:ln>
        </p:spPr>
      </p:pic>
      <p:pic>
        <p:nvPicPr>
          <p:cNvPr id="2234" name="Google Shape;2234;p138" title="Screenshot 2025-08-27 at 10.36.14 PM.png"/>
          <p:cNvPicPr preferRelativeResize="0"/>
          <p:nvPr/>
        </p:nvPicPr>
        <p:blipFill rotWithShape="1">
          <a:blip r:embed="rId6">
            <a:alphaModFix/>
          </a:blip>
          <a:srcRect b="0" l="0" r="0" t="0"/>
          <a:stretch/>
        </p:blipFill>
        <p:spPr>
          <a:xfrm>
            <a:off x="291562" y="1177450"/>
            <a:ext cx="8410662" cy="3039602"/>
          </a:xfrm>
          <a:prstGeom prst="rect">
            <a:avLst/>
          </a:prstGeom>
          <a:noFill/>
          <a:ln>
            <a:noFill/>
          </a:ln>
        </p:spPr>
      </p:pic>
      <p:sp>
        <p:nvSpPr>
          <p:cNvPr id="2235" name="Google Shape;2235;p138"/>
          <p:cNvSpPr txBox="1"/>
          <p:nvPr/>
        </p:nvSpPr>
        <p:spPr>
          <a:xfrm>
            <a:off x="1081855" y="4177913"/>
            <a:ext cx="3053700" cy="734400"/>
          </a:xfrm>
          <a:prstGeom prst="rect">
            <a:avLst/>
          </a:prstGeom>
          <a:noFill/>
          <a:ln>
            <a:noFill/>
          </a:ln>
        </p:spPr>
        <p:txBody>
          <a:bodyPr anchorCtr="0" anchor="t" bIns="99825" lIns="99825" spcFirstLastPara="1" rIns="99825" wrap="square" tIns="99825">
            <a:noAutofit/>
          </a:bodyPr>
          <a:lstStyle/>
          <a:p>
            <a:pPr indent="0" lvl="0" marL="0" marR="0" rtl="0" algn="l">
              <a:lnSpc>
                <a:spcPct val="100000"/>
              </a:lnSpc>
              <a:spcBef>
                <a:spcPts val="0"/>
              </a:spcBef>
              <a:spcAft>
                <a:spcPts val="0"/>
              </a:spcAft>
              <a:buClr>
                <a:srgbClr val="000000"/>
              </a:buClr>
              <a:buSzPts val="1638"/>
              <a:buFont typeface="Arial"/>
              <a:buNone/>
            </a:pPr>
            <a:r>
              <a:rPr b="1" i="0" lang="en" sz="1638" u="none" cap="none" strike="noStrike">
                <a:solidFill>
                  <a:srgbClr val="5D6879"/>
                </a:solidFill>
                <a:latin typeface="Calibri"/>
                <a:ea typeface="Calibri"/>
                <a:cs typeface="Calibri"/>
                <a:sym typeface="Calibri"/>
              </a:rPr>
              <a:t>Articles read and News session</a:t>
            </a:r>
            <a:br>
              <a:rPr b="0" i="0" lang="en" sz="1638" u="none" cap="none" strike="noStrike">
                <a:solidFill>
                  <a:srgbClr val="5D6879"/>
                </a:solidFill>
                <a:latin typeface="Calibri"/>
                <a:ea typeface="Calibri"/>
                <a:cs typeface="Calibri"/>
                <a:sym typeface="Calibri"/>
              </a:rPr>
            </a:br>
            <a:r>
              <a:rPr b="0" i="0" lang="en" sz="1638" u="none" cap="none" strike="noStrike">
                <a:solidFill>
                  <a:srgbClr val="5D6879"/>
                </a:solidFill>
                <a:latin typeface="Calibri"/>
                <a:ea typeface="Calibri"/>
                <a:cs typeface="Calibri"/>
                <a:sym typeface="Calibri"/>
              </a:rPr>
              <a:t> </a:t>
            </a:r>
            <a:endParaRPr b="0" i="0" sz="1638" u="none" cap="none" strike="noStrike">
              <a:solidFill>
                <a:srgbClr val="5D6879"/>
              </a:solidFill>
              <a:latin typeface="Calibri"/>
              <a:ea typeface="Calibri"/>
              <a:cs typeface="Calibri"/>
              <a:sym typeface="Calibri"/>
            </a:endParaRPr>
          </a:p>
        </p:txBody>
      </p:sp>
      <p:sp>
        <p:nvSpPr>
          <p:cNvPr id="2236" name="Google Shape;2236;p138"/>
          <p:cNvSpPr txBox="1"/>
          <p:nvPr/>
        </p:nvSpPr>
        <p:spPr>
          <a:xfrm>
            <a:off x="5016499" y="4217058"/>
            <a:ext cx="4054200" cy="656400"/>
          </a:xfrm>
          <a:prstGeom prst="rect">
            <a:avLst/>
          </a:prstGeom>
          <a:noFill/>
          <a:ln>
            <a:noFill/>
          </a:ln>
        </p:spPr>
        <p:txBody>
          <a:bodyPr anchorCtr="0" anchor="t" bIns="99825" lIns="99825" spcFirstLastPara="1" rIns="99825" wrap="square" tIns="99825">
            <a:noAutofit/>
          </a:bodyPr>
          <a:lstStyle/>
          <a:p>
            <a:pPr indent="0" lvl="0" marL="0" marR="0" rtl="0" algn="l">
              <a:lnSpc>
                <a:spcPct val="100000"/>
              </a:lnSpc>
              <a:spcBef>
                <a:spcPts val="0"/>
              </a:spcBef>
              <a:spcAft>
                <a:spcPts val="0"/>
              </a:spcAft>
              <a:buClr>
                <a:srgbClr val="000000"/>
              </a:buClr>
              <a:buSzPts val="1638"/>
              <a:buFont typeface="Arial"/>
              <a:buNone/>
            </a:pPr>
            <a:r>
              <a:rPr b="1" i="0" lang="en" sz="1638" u="none" cap="none" strike="noStrike">
                <a:solidFill>
                  <a:srgbClr val="5D6879"/>
                </a:solidFill>
                <a:latin typeface="Calibri"/>
                <a:ea typeface="Calibri"/>
                <a:cs typeface="Calibri"/>
                <a:sym typeface="Calibri"/>
              </a:rPr>
              <a:t>Information literacy and News session</a:t>
            </a:r>
            <a:br>
              <a:rPr b="1" i="0" lang="en" sz="1638" u="none" cap="none" strike="noStrike">
                <a:solidFill>
                  <a:srgbClr val="5D6879"/>
                </a:solidFill>
                <a:latin typeface="Calibri"/>
                <a:ea typeface="Calibri"/>
                <a:cs typeface="Calibri"/>
                <a:sym typeface="Calibri"/>
              </a:rPr>
            </a:br>
            <a:r>
              <a:rPr b="0" i="1" lang="en" sz="1420" u="none" cap="none" strike="noStrike">
                <a:solidFill>
                  <a:srgbClr val="5D6879"/>
                </a:solidFill>
                <a:latin typeface="Arial"/>
                <a:ea typeface="Arial"/>
                <a:cs typeface="Arial"/>
                <a:sym typeface="Arial"/>
              </a:rPr>
              <a:t>(𝑅2 = 0.16, f(1, 31) = 5.98, p = 0.02*)</a:t>
            </a:r>
            <a:endParaRPr b="0" i="1" sz="1420" u="none" cap="none" strike="noStrike">
              <a:solidFill>
                <a:srgbClr val="5D687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38"/>
              <a:buFont typeface="Arial"/>
              <a:buNone/>
            </a:pPr>
            <a:r>
              <a:t/>
            </a:r>
            <a:endParaRPr b="0" i="0" sz="1638" u="none" cap="none" strike="noStrike">
              <a:solidFill>
                <a:srgbClr val="5D6879"/>
              </a:solidFill>
              <a:latin typeface="Calibri"/>
              <a:ea typeface="Calibri"/>
              <a:cs typeface="Calibri"/>
              <a:sym typeface="Calibri"/>
            </a:endParaRPr>
          </a:p>
        </p:txBody>
      </p:sp>
      <p:sp>
        <p:nvSpPr>
          <p:cNvPr id="2237" name="Google Shape;2237;p138"/>
          <p:cNvSpPr txBox="1"/>
          <p:nvPr/>
        </p:nvSpPr>
        <p:spPr>
          <a:xfrm>
            <a:off x="901852" y="4452858"/>
            <a:ext cx="3413700" cy="420000"/>
          </a:xfrm>
          <a:prstGeom prst="rect">
            <a:avLst/>
          </a:prstGeom>
          <a:noFill/>
          <a:ln>
            <a:noFill/>
          </a:ln>
        </p:spPr>
        <p:txBody>
          <a:bodyPr anchorCtr="0" anchor="t" bIns="99825" lIns="99825" spcFirstLastPara="1" rIns="99825" wrap="square" tIns="99825">
            <a:spAutoFit/>
          </a:bodyPr>
          <a:lstStyle/>
          <a:p>
            <a:pPr indent="0" lvl="0" marL="0" marR="0" rtl="0" algn="l">
              <a:lnSpc>
                <a:spcPct val="100000"/>
              </a:lnSpc>
              <a:spcBef>
                <a:spcPts val="0"/>
              </a:spcBef>
              <a:spcAft>
                <a:spcPts val="0"/>
              </a:spcAft>
              <a:buClr>
                <a:srgbClr val="000000"/>
              </a:buClr>
              <a:buSzPts val="1420"/>
              <a:buFont typeface="Arial"/>
              <a:buNone/>
            </a:pPr>
            <a:r>
              <a:rPr b="0" i="1" lang="en" sz="1420" u="none" cap="none" strike="noStrike">
                <a:solidFill>
                  <a:srgbClr val="5D6879"/>
                </a:solidFill>
                <a:latin typeface="Arial"/>
                <a:ea typeface="Arial"/>
                <a:cs typeface="Arial"/>
                <a:sym typeface="Arial"/>
              </a:rPr>
              <a:t>(𝑅2 = 0.63, f(1, 31) = 51.84, p &lt;.0001*.)</a:t>
            </a:r>
            <a:endParaRPr b="0" i="1" sz="1420" u="none" cap="none" strike="noStrike">
              <a:solidFill>
                <a:srgbClr val="5D6879"/>
              </a:solidFill>
              <a:latin typeface="Arial"/>
              <a:ea typeface="Arial"/>
              <a:cs typeface="Arial"/>
              <a:sym typeface="Arial"/>
            </a:endParaRPr>
          </a:p>
        </p:txBody>
      </p:sp>
      <p:sp>
        <p:nvSpPr>
          <p:cNvPr id="2238" name="Google Shape;2238;p138"/>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2239" name="Google Shape;2239;p138"/>
          <p:cNvSpPr/>
          <p:nvPr/>
        </p:nvSpPr>
        <p:spPr>
          <a:xfrm flipH="1" rot="10800000">
            <a:off x="1163725" y="5081250"/>
            <a:ext cx="4797000" cy="813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4" name="Shape 2244"/>
        <p:cNvGrpSpPr/>
        <p:nvPr/>
      </p:nvGrpSpPr>
      <p:grpSpPr>
        <a:xfrm>
          <a:off x="0" y="0"/>
          <a:ext cx="0" cy="0"/>
          <a:chOff x="0" y="0"/>
          <a:chExt cx="0" cy="0"/>
        </a:xfrm>
      </p:grpSpPr>
      <p:sp>
        <p:nvSpPr>
          <p:cNvPr id="2245" name="Google Shape;2245;p139"/>
          <p:cNvSpPr txBox="1"/>
          <p:nvPr>
            <p:ph idx="13" type="title"/>
          </p:nvPr>
        </p:nvSpPr>
        <p:spPr>
          <a:xfrm>
            <a:off x="111867" y="281525"/>
            <a:ext cx="7510800" cy="1200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
              <a:t>Browsing Data</a:t>
            </a:r>
            <a:r>
              <a:rPr i="0" lang="en"/>
              <a:t> X Survey Results</a:t>
            </a:r>
            <a:endParaRPr/>
          </a:p>
        </p:txBody>
      </p:sp>
      <p:sp>
        <p:nvSpPr>
          <p:cNvPr id="2246" name="Google Shape;2246;p139"/>
          <p:cNvSpPr txBox="1"/>
          <p:nvPr/>
        </p:nvSpPr>
        <p:spPr>
          <a:xfrm>
            <a:off x="120750" y="4287577"/>
            <a:ext cx="4891800" cy="509400"/>
          </a:xfrm>
          <a:prstGeom prst="rect">
            <a:avLst/>
          </a:prstGeom>
          <a:noFill/>
          <a:ln>
            <a:noFill/>
          </a:ln>
        </p:spPr>
        <p:txBody>
          <a:bodyPr anchorCtr="0" anchor="t" bIns="100550" lIns="100550" spcFirstLastPara="1" rIns="100550" wrap="square" tIns="100550">
            <a:noAutofit/>
          </a:bodyPr>
          <a:lstStyle/>
          <a:p>
            <a:pPr indent="0" lvl="0" marL="0" marR="0" rtl="0" algn="l">
              <a:lnSpc>
                <a:spcPct val="100000"/>
              </a:lnSpc>
              <a:spcBef>
                <a:spcPts val="0"/>
              </a:spcBef>
              <a:spcAft>
                <a:spcPts val="0"/>
              </a:spcAft>
              <a:buClr>
                <a:srgbClr val="000000"/>
              </a:buClr>
              <a:buSzPts val="1540"/>
              <a:buFont typeface="Arial"/>
              <a:buNone/>
            </a:pPr>
            <a:r>
              <a:rPr b="1" i="0" lang="en" sz="1540" u="none" cap="none" strike="noStrike">
                <a:solidFill>
                  <a:srgbClr val="5D6879"/>
                </a:solidFill>
                <a:latin typeface="Calibri"/>
                <a:ea typeface="Calibri"/>
                <a:cs typeface="Calibri"/>
                <a:sym typeface="Calibri"/>
              </a:rPr>
              <a:t>News media literacy Vs. Accuracy rating of false article</a:t>
            </a:r>
            <a:endParaRPr b="1" i="0" sz="1540" u="none" cap="none" strike="noStrike">
              <a:solidFill>
                <a:srgbClr val="5D687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50"/>
              <a:buFont typeface="Arial"/>
              <a:buNone/>
            </a:pPr>
            <a:r>
              <a:t/>
            </a:r>
            <a:endParaRPr b="1" i="0" sz="1650" u="none" cap="none" strike="noStrike">
              <a:solidFill>
                <a:srgbClr val="5D6879"/>
              </a:solidFill>
              <a:latin typeface="Calibri"/>
              <a:ea typeface="Calibri"/>
              <a:cs typeface="Calibri"/>
              <a:sym typeface="Calibri"/>
            </a:endParaRPr>
          </a:p>
        </p:txBody>
      </p:sp>
      <p:sp>
        <p:nvSpPr>
          <p:cNvPr id="2247" name="Google Shape;2247;p139"/>
          <p:cNvSpPr txBox="1"/>
          <p:nvPr/>
        </p:nvSpPr>
        <p:spPr>
          <a:xfrm>
            <a:off x="4863400" y="4327022"/>
            <a:ext cx="4242000" cy="509400"/>
          </a:xfrm>
          <a:prstGeom prst="rect">
            <a:avLst/>
          </a:prstGeom>
          <a:noFill/>
          <a:ln>
            <a:noFill/>
          </a:ln>
        </p:spPr>
        <p:txBody>
          <a:bodyPr anchorCtr="0" anchor="t" bIns="100550" lIns="100550" spcFirstLastPara="1" rIns="100550" wrap="square" tIns="100550">
            <a:noAutofit/>
          </a:bodyPr>
          <a:lstStyle/>
          <a:p>
            <a:pPr indent="0" lvl="0" marL="0" marR="0" rtl="0" algn="l">
              <a:lnSpc>
                <a:spcPct val="100000"/>
              </a:lnSpc>
              <a:spcBef>
                <a:spcPts val="0"/>
              </a:spcBef>
              <a:spcAft>
                <a:spcPts val="0"/>
              </a:spcAft>
              <a:buClr>
                <a:srgbClr val="000000"/>
              </a:buClr>
              <a:buSzPts val="1540"/>
              <a:buFont typeface="Arial"/>
              <a:buNone/>
            </a:pPr>
            <a:r>
              <a:rPr b="1" i="0" lang="en" sz="1540" u="none" cap="none" strike="noStrike">
                <a:solidFill>
                  <a:srgbClr val="5D6879"/>
                </a:solidFill>
                <a:latin typeface="Calibri"/>
                <a:ea typeface="Calibri"/>
                <a:cs typeface="Calibri"/>
                <a:sym typeface="Calibri"/>
              </a:rPr>
              <a:t>News Media Literacy Vs. Accuracy Discernment</a:t>
            </a:r>
            <a:br>
              <a:rPr b="1" i="0" lang="en" sz="1650" u="none" cap="none" strike="noStrike">
                <a:solidFill>
                  <a:srgbClr val="5D6879"/>
                </a:solidFill>
                <a:latin typeface="Calibri"/>
                <a:ea typeface="Calibri"/>
                <a:cs typeface="Calibri"/>
                <a:sym typeface="Calibri"/>
              </a:rPr>
            </a:br>
            <a:r>
              <a:rPr b="0" i="1" lang="en" sz="1430" u="none" cap="none" strike="noStrike">
                <a:solidFill>
                  <a:srgbClr val="5D6879"/>
                </a:solidFill>
                <a:latin typeface="Arial"/>
                <a:ea typeface="Arial"/>
                <a:cs typeface="Arial"/>
                <a:sym typeface="Arial"/>
              </a:rPr>
              <a:t>(𝑅2 = 0.15, f(1, 31) = 5.6, p = 0.0245*)</a:t>
            </a:r>
            <a:endParaRPr b="0" i="1" sz="1430" u="none" cap="none" strike="noStrike">
              <a:solidFill>
                <a:srgbClr val="5D687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t/>
            </a:r>
            <a:endParaRPr b="0" i="0" sz="1650" u="none" cap="none" strike="noStrike">
              <a:solidFill>
                <a:srgbClr val="5D6879"/>
              </a:solidFill>
              <a:latin typeface="Calibri"/>
              <a:ea typeface="Calibri"/>
              <a:cs typeface="Calibri"/>
              <a:sym typeface="Calibri"/>
            </a:endParaRPr>
          </a:p>
        </p:txBody>
      </p:sp>
      <p:sp>
        <p:nvSpPr>
          <p:cNvPr id="2248" name="Google Shape;2248;p139"/>
          <p:cNvSpPr txBox="1"/>
          <p:nvPr/>
        </p:nvSpPr>
        <p:spPr>
          <a:xfrm>
            <a:off x="847245" y="4525085"/>
            <a:ext cx="3438900" cy="423300"/>
          </a:xfrm>
          <a:prstGeom prst="rect">
            <a:avLst/>
          </a:prstGeom>
          <a:noFill/>
          <a:ln>
            <a:noFill/>
          </a:ln>
        </p:spPr>
        <p:txBody>
          <a:bodyPr anchorCtr="0" anchor="t" bIns="100550" lIns="100550" spcFirstLastPara="1" rIns="100550" wrap="square" tIns="100550">
            <a:spAutoFit/>
          </a:bodyPr>
          <a:lstStyle/>
          <a:p>
            <a:pPr indent="0" lvl="0" marL="0" marR="0" rtl="0" algn="l">
              <a:lnSpc>
                <a:spcPct val="100000"/>
              </a:lnSpc>
              <a:spcBef>
                <a:spcPts val="0"/>
              </a:spcBef>
              <a:spcAft>
                <a:spcPts val="0"/>
              </a:spcAft>
              <a:buClr>
                <a:srgbClr val="000000"/>
              </a:buClr>
              <a:buSzPts val="1430"/>
              <a:buFont typeface="Arial"/>
              <a:buNone/>
            </a:pPr>
            <a:r>
              <a:rPr b="0" i="1" lang="en" sz="1430" u="none" cap="none" strike="noStrike">
                <a:solidFill>
                  <a:srgbClr val="5D6879"/>
                </a:solidFill>
                <a:latin typeface="Arial"/>
                <a:ea typeface="Arial"/>
                <a:cs typeface="Arial"/>
                <a:sym typeface="Arial"/>
              </a:rPr>
              <a:t>(𝑅2 = 0.18, f(1, 31) = 7.17, p = 0.0117*)</a:t>
            </a:r>
            <a:endParaRPr b="0" i="1" sz="1430" u="none" cap="none" strike="noStrike">
              <a:solidFill>
                <a:srgbClr val="5D6879"/>
              </a:solidFill>
              <a:latin typeface="Arial"/>
              <a:ea typeface="Arial"/>
              <a:cs typeface="Arial"/>
              <a:sym typeface="Arial"/>
            </a:endParaRPr>
          </a:p>
        </p:txBody>
      </p:sp>
      <p:pic>
        <p:nvPicPr>
          <p:cNvPr id="2249" name="Google Shape;2249;p139" title="Screenshot 2025-08-27 at 10.40.14 PM.png"/>
          <p:cNvPicPr preferRelativeResize="0"/>
          <p:nvPr/>
        </p:nvPicPr>
        <p:blipFill rotWithShape="1">
          <a:blip r:embed="rId3">
            <a:alphaModFix/>
          </a:blip>
          <a:srcRect b="0" l="0" r="0" t="0"/>
          <a:stretch/>
        </p:blipFill>
        <p:spPr>
          <a:xfrm>
            <a:off x="120750" y="1208135"/>
            <a:ext cx="8762743" cy="3177208"/>
          </a:xfrm>
          <a:prstGeom prst="rect">
            <a:avLst/>
          </a:prstGeom>
          <a:noFill/>
          <a:ln>
            <a:noFill/>
          </a:ln>
        </p:spPr>
      </p:pic>
      <p:pic>
        <p:nvPicPr>
          <p:cNvPr id="2250" name="Google Shape;2250;p139" title="Screenshot 2025-10-06 at 10.13.55 PM.png"/>
          <p:cNvPicPr preferRelativeResize="0"/>
          <p:nvPr/>
        </p:nvPicPr>
        <p:blipFill>
          <a:blip r:embed="rId4">
            <a:alphaModFix/>
          </a:blip>
          <a:stretch>
            <a:fillRect/>
          </a:stretch>
        </p:blipFill>
        <p:spPr>
          <a:xfrm>
            <a:off x="0" y="4958965"/>
            <a:ext cx="1159750" cy="184535"/>
          </a:xfrm>
          <a:prstGeom prst="rect">
            <a:avLst/>
          </a:prstGeom>
          <a:noFill/>
          <a:ln>
            <a:noFill/>
          </a:ln>
        </p:spPr>
      </p:pic>
      <p:pic>
        <p:nvPicPr>
          <p:cNvPr id="2251" name="Google Shape;2251;p139"/>
          <p:cNvPicPr preferRelativeResize="0"/>
          <p:nvPr/>
        </p:nvPicPr>
        <p:blipFill rotWithShape="1">
          <a:blip r:embed="rId5">
            <a:alphaModFix/>
          </a:blip>
          <a:srcRect b="0" l="0" r="0" t="0"/>
          <a:stretch/>
        </p:blipFill>
        <p:spPr>
          <a:xfrm>
            <a:off x="981905" y="0"/>
            <a:ext cx="1159740" cy="289940"/>
          </a:xfrm>
          <a:prstGeom prst="rect">
            <a:avLst/>
          </a:prstGeom>
          <a:noFill/>
          <a:ln>
            <a:noFill/>
          </a:ln>
        </p:spPr>
      </p:pic>
      <p:pic>
        <p:nvPicPr>
          <p:cNvPr id="2252" name="Google Shape;2252;p139"/>
          <p:cNvPicPr preferRelativeResize="0"/>
          <p:nvPr/>
        </p:nvPicPr>
        <p:blipFill rotWithShape="1">
          <a:blip r:embed="rId6">
            <a:alphaModFix/>
          </a:blip>
          <a:srcRect b="0" l="0" r="0" t="0"/>
          <a:stretch/>
        </p:blipFill>
        <p:spPr>
          <a:xfrm>
            <a:off x="0" y="19077"/>
            <a:ext cx="836330" cy="336247"/>
          </a:xfrm>
          <a:prstGeom prst="rect">
            <a:avLst/>
          </a:prstGeom>
          <a:noFill/>
          <a:ln>
            <a:noFill/>
          </a:ln>
        </p:spPr>
      </p:pic>
      <p:sp>
        <p:nvSpPr>
          <p:cNvPr id="2253" name="Google Shape;2253;p139"/>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2254" name="Google Shape;2254;p139"/>
          <p:cNvSpPr/>
          <p:nvPr/>
        </p:nvSpPr>
        <p:spPr>
          <a:xfrm flipH="1" rot="10800000">
            <a:off x="1163725" y="5080350"/>
            <a:ext cx="5010300" cy="822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9" name="Shape 2259"/>
        <p:cNvGrpSpPr/>
        <p:nvPr/>
      </p:nvGrpSpPr>
      <p:grpSpPr>
        <a:xfrm>
          <a:off x="0" y="0"/>
          <a:ext cx="0" cy="0"/>
          <a:chOff x="0" y="0"/>
          <a:chExt cx="0" cy="0"/>
        </a:xfrm>
      </p:grpSpPr>
      <p:sp>
        <p:nvSpPr>
          <p:cNvPr id="2260" name="Google Shape;2260;p140"/>
          <p:cNvSpPr txBox="1"/>
          <p:nvPr>
            <p:ph idx="13" type="title"/>
          </p:nvPr>
        </p:nvSpPr>
        <p:spPr>
          <a:xfrm>
            <a:off x="120750" y="281525"/>
            <a:ext cx="7510800" cy="1200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
              <a:t>Browsing Data</a:t>
            </a:r>
            <a:r>
              <a:rPr i="0" lang="en"/>
              <a:t> X Survey Results</a:t>
            </a:r>
            <a:endParaRPr/>
          </a:p>
        </p:txBody>
      </p:sp>
      <p:sp>
        <p:nvSpPr>
          <p:cNvPr id="2261" name="Google Shape;2261;p140"/>
          <p:cNvSpPr txBox="1"/>
          <p:nvPr/>
        </p:nvSpPr>
        <p:spPr>
          <a:xfrm>
            <a:off x="120750" y="4353275"/>
            <a:ext cx="5227200" cy="739800"/>
          </a:xfrm>
          <a:prstGeom prst="rect">
            <a:avLst/>
          </a:prstGeom>
          <a:noFill/>
          <a:ln>
            <a:noFill/>
          </a:ln>
        </p:spPr>
        <p:txBody>
          <a:bodyPr anchorCtr="0" anchor="t" bIns="100550" lIns="100550" spcFirstLastPara="1" rIns="100550" wrap="square" tIns="100550">
            <a:noAutofit/>
          </a:bodyPr>
          <a:lstStyle/>
          <a:p>
            <a:pPr indent="0" lvl="0" marL="0" marR="0" rtl="0" algn="l">
              <a:lnSpc>
                <a:spcPct val="100000"/>
              </a:lnSpc>
              <a:spcBef>
                <a:spcPts val="0"/>
              </a:spcBef>
              <a:spcAft>
                <a:spcPts val="0"/>
              </a:spcAft>
              <a:buClr>
                <a:srgbClr val="000000"/>
              </a:buClr>
              <a:buSzPts val="1540"/>
              <a:buFont typeface="Arial"/>
              <a:buNone/>
            </a:pPr>
            <a:r>
              <a:rPr b="1" lang="en" sz="1340">
                <a:solidFill>
                  <a:srgbClr val="5D6879"/>
                </a:solidFill>
                <a:latin typeface="Calibri"/>
                <a:ea typeface="Calibri"/>
                <a:cs typeface="Calibri"/>
                <a:sym typeface="Calibri"/>
              </a:rPr>
              <a:t>News media literacy Vs Likelihood of sharing (True article)</a:t>
            </a:r>
            <a:endParaRPr b="1" sz="1340">
              <a:solidFill>
                <a:srgbClr val="5D687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50"/>
              <a:buFont typeface="Arial"/>
              <a:buNone/>
            </a:pPr>
            <a:r>
              <a:t/>
            </a:r>
            <a:endParaRPr b="1" i="0" sz="1650" u="none" cap="none" strike="noStrike">
              <a:solidFill>
                <a:srgbClr val="5D6879"/>
              </a:solidFill>
              <a:latin typeface="Calibri"/>
              <a:ea typeface="Calibri"/>
              <a:cs typeface="Calibri"/>
              <a:sym typeface="Calibri"/>
            </a:endParaRPr>
          </a:p>
        </p:txBody>
      </p:sp>
      <p:sp>
        <p:nvSpPr>
          <p:cNvPr id="2262" name="Google Shape;2262;p140"/>
          <p:cNvSpPr txBox="1"/>
          <p:nvPr/>
        </p:nvSpPr>
        <p:spPr>
          <a:xfrm>
            <a:off x="4717075" y="4353275"/>
            <a:ext cx="4752600" cy="423300"/>
          </a:xfrm>
          <a:prstGeom prst="rect">
            <a:avLst/>
          </a:prstGeom>
          <a:noFill/>
          <a:ln>
            <a:noFill/>
          </a:ln>
        </p:spPr>
        <p:txBody>
          <a:bodyPr anchorCtr="0" anchor="t" bIns="100550" lIns="100550" spcFirstLastPara="1" rIns="100550" wrap="square" tIns="100550">
            <a:noAutofit/>
          </a:bodyPr>
          <a:lstStyle/>
          <a:p>
            <a:pPr indent="0" lvl="0" marL="0" marR="0" rtl="0" algn="l">
              <a:lnSpc>
                <a:spcPct val="100000"/>
              </a:lnSpc>
              <a:spcBef>
                <a:spcPts val="0"/>
              </a:spcBef>
              <a:spcAft>
                <a:spcPts val="0"/>
              </a:spcAft>
              <a:buClr>
                <a:srgbClr val="000000"/>
              </a:buClr>
              <a:buSzPts val="1540"/>
              <a:buFont typeface="Arial"/>
              <a:buNone/>
            </a:pPr>
            <a:r>
              <a:rPr b="1" lang="en" sz="1340">
                <a:solidFill>
                  <a:srgbClr val="5D6879"/>
                </a:solidFill>
                <a:latin typeface="Calibri"/>
                <a:ea typeface="Calibri"/>
                <a:cs typeface="Calibri"/>
                <a:sym typeface="Calibri"/>
              </a:rPr>
              <a:t>News Media Literacy Vs Likelihood of sharing (False article)</a:t>
            </a:r>
            <a:br>
              <a:rPr b="1" lang="en" sz="1540">
                <a:solidFill>
                  <a:srgbClr val="5D6879"/>
                </a:solidFill>
                <a:latin typeface="Calibri"/>
                <a:ea typeface="Calibri"/>
                <a:cs typeface="Calibri"/>
                <a:sym typeface="Calibri"/>
              </a:rPr>
            </a:br>
            <a:r>
              <a:rPr b="0" i="1" lang="en" sz="1430" u="none" cap="none" strike="noStrike">
                <a:solidFill>
                  <a:srgbClr val="5D6879"/>
                </a:solidFill>
                <a:latin typeface="Arial"/>
                <a:ea typeface="Arial"/>
                <a:cs typeface="Arial"/>
                <a:sym typeface="Arial"/>
              </a:rPr>
              <a:t>(𝑅2 = 0.1</a:t>
            </a:r>
            <a:r>
              <a:rPr i="1" lang="en" sz="1430">
                <a:solidFill>
                  <a:srgbClr val="5D6879"/>
                </a:solidFill>
              </a:rPr>
              <a:t>9</a:t>
            </a:r>
            <a:r>
              <a:rPr b="0" i="1" lang="en" sz="1430" u="none" cap="none" strike="noStrike">
                <a:solidFill>
                  <a:srgbClr val="5D6879"/>
                </a:solidFill>
                <a:latin typeface="Arial"/>
                <a:ea typeface="Arial"/>
                <a:cs typeface="Arial"/>
                <a:sym typeface="Arial"/>
              </a:rPr>
              <a:t>, f(1, 31) = </a:t>
            </a:r>
            <a:r>
              <a:rPr i="1" lang="en" sz="1430">
                <a:solidFill>
                  <a:srgbClr val="5D6879"/>
                </a:solidFill>
              </a:rPr>
              <a:t>7.4</a:t>
            </a:r>
            <a:r>
              <a:rPr b="0" i="1" lang="en" sz="1430" u="none" cap="none" strike="noStrike">
                <a:solidFill>
                  <a:srgbClr val="5D6879"/>
                </a:solidFill>
                <a:latin typeface="Arial"/>
                <a:ea typeface="Arial"/>
                <a:cs typeface="Arial"/>
                <a:sym typeface="Arial"/>
              </a:rPr>
              <a:t>, p = 0.0</a:t>
            </a:r>
            <a:r>
              <a:rPr i="1" lang="en" sz="1430">
                <a:solidFill>
                  <a:srgbClr val="5D6879"/>
                </a:solidFill>
              </a:rPr>
              <a:t>020</a:t>
            </a:r>
            <a:r>
              <a:rPr b="0" i="1" lang="en" sz="1430" u="none" cap="none" strike="noStrike">
                <a:solidFill>
                  <a:srgbClr val="5D6879"/>
                </a:solidFill>
                <a:latin typeface="Arial"/>
                <a:ea typeface="Arial"/>
                <a:cs typeface="Arial"/>
                <a:sym typeface="Arial"/>
              </a:rPr>
              <a:t>*)</a:t>
            </a:r>
            <a:endParaRPr b="0" i="1" sz="1430" u="none" cap="none" strike="noStrike">
              <a:solidFill>
                <a:srgbClr val="5D687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t/>
            </a:r>
            <a:endParaRPr b="0" i="0" sz="1650" u="none" cap="none" strike="noStrike">
              <a:solidFill>
                <a:srgbClr val="5D6879"/>
              </a:solidFill>
              <a:latin typeface="Calibri"/>
              <a:ea typeface="Calibri"/>
              <a:cs typeface="Calibri"/>
              <a:sym typeface="Calibri"/>
            </a:endParaRPr>
          </a:p>
        </p:txBody>
      </p:sp>
      <p:sp>
        <p:nvSpPr>
          <p:cNvPr id="2263" name="Google Shape;2263;p140"/>
          <p:cNvSpPr txBox="1"/>
          <p:nvPr/>
        </p:nvSpPr>
        <p:spPr>
          <a:xfrm>
            <a:off x="847250" y="4590777"/>
            <a:ext cx="3438900" cy="423300"/>
          </a:xfrm>
          <a:prstGeom prst="rect">
            <a:avLst/>
          </a:prstGeom>
          <a:noFill/>
          <a:ln>
            <a:noFill/>
          </a:ln>
        </p:spPr>
        <p:txBody>
          <a:bodyPr anchorCtr="0" anchor="t" bIns="100550" lIns="100550" spcFirstLastPara="1" rIns="100550" wrap="square" tIns="100550">
            <a:spAutoFit/>
          </a:bodyPr>
          <a:lstStyle/>
          <a:p>
            <a:pPr indent="0" lvl="0" marL="0" marR="0" rtl="0" algn="l">
              <a:lnSpc>
                <a:spcPct val="100000"/>
              </a:lnSpc>
              <a:spcBef>
                <a:spcPts val="0"/>
              </a:spcBef>
              <a:spcAft>
                <a:spcPts val="0"/>
              </a:spcAft>
              <a:buClr>
                <a:srgbClr val="000000"/>
              </a:buClr>
              <a:buSzPts val="1430"/>
              <a:buFont typeface="Arial"/>
              <a:buNone/>
            </a:pPr>
            <a:r>
              <a:rPr b="0" i="1" lang="en" sz="1430" u="none" cap="none" strike="noStrike">
                <a:solidFill>
                  <a:srgbClr val="5D6879"/>
                </a:solidFill>
                <a:latin typeface="Arial"/>
                <a:ea typeface="Arial"/>
                <a:cs typeface="Arial"/>
                <a:sym typeface="Arial"/>
              </a:rPr>
              <a:t>(𝑅2 = 0.</a:t>
            </a:r>
            <a:r>
              <a:rPr i="1" lang="en" sz="1430">
                <a:solidFill>
                  <a:srgbClr val="5D6879"/>
                </a:solidFill>
              </a:rPr>
              <a:t>22</a:t>
            </a:r>
            <a:r>
              <a:rPr b="0" i="1" lang="en" sz="1430" u="none" cap="none" strike="noStrike">
                <a:solidFill>
                  <a:srgbClr val="5D6879"/>
                </a:solidFill>
                <a:latin typeface="Arial"/>
                <a:ea typeface="Arial"/>
                <a:cs typeface="Arial"/>
                <a:sym typeface="Arial"/>
              </a:rPr>
              <a:t>, f(1, 31) = </a:t>
            </a:r>
            <a:r>
              <a:rPr i="1" lang="en" sz="1430">
                <a:solidFill>
                  <a:srgbClr val="5D6879"/>
                </a:solidFill>
              </a:rPr>
              <a:t>8.9</a:t>
            </a:r>
            <a:r>
              <a:rPr b="0" i="1" lang="en" sz="1430" u="none" cap="none" strike="noStrike">
                <a:solidFill>
                  <a:srgbClr val="5D6879"/>
                </a:solidFill>
                <a:latin typeface="Arial"/>
                <a:ea typeface="Arial"/>
                <a:cs typeface="Arial"/>
                <a:sym typeface="Arial"/>
              </a:rPr>
              <a:t>, p = 0.0</a:t>
            </a:r>
            <a:r>
              <a:rPr i="1" lang="en" sz="1430">
                <a:solidFill>
                  <a:srgbClr val="5D6879"/>
                </a:solidFill>
              </a:rPr>
              <a:t>054</a:t>
            </a:r>
            <a:r>
              <a:rPr b="0" i="1" lang="en" sz="1430" u="none" cap="none" strike="noStrike">
                <a:solidFill>
                  <a:srgbClr val="5D6879"/>
                </a:solidFill>
                <a:latin typeface="Arial"/>
                <a:ea typeface="Arial"/>
                <a:cs typeface="Arial"/>
                <a:sym typeface="Arial"/>
              </a:rPr>
              <a:t>*)</a:t>
            </a:r>
            <a:endParaRPr b="0" i="1" sz="1430" u="none" cap="none" strike="noStrike">
              <a:solidFill>
                <a:srgbClr val="5D6879"/>
              </a:solidFill>
              <a:latin typeface="Arial"/>
              <a:ea typeface="Arial"/>
              <a:cs typeface="Arial"/>
              <a:sym typeface="Arial"/>
            </a:endParaRPr>
          </a:p>
        </p:txBody>
      </p:sp>
      <p:pic>
        <p:nvPicPr>
          <p:cNvPr id="2264" name="Google Shape;2264;p140" title="Screenshot 2025-10-06 at 10.13.55 PM.png"/>
          <p:cNvPicPr preferRelativeResize="0"/>
          <p:nvPr/>
        </p:nvPicPr>
        <p:blipFill>
          <a:blip r:embed="rId3">
            <a:alphaModFix/>
          </a:blip>
          <a:stretch>
            <a:fillRect/>
          </a:stretch>
        </p:blipFill>
        <p:spPr>
          <a:xfrm>
            <a:off x="0" y="4958965"/>
            <a:ext cx="1159750" cy="184535"/>
          </a:xfrm>
          <a:prstGeom prst="rect">
            <a:avLst/>
          </a:prstGeom>
          <a:noFill/>
          <a:ln>
            <a:noFill/>
          </a:ln>
        </p:spPr>
      </p:pic>
      <p:pic>
        <p:nvPicPr>
          <p:cNvPr id="2265" name="Google Shape;2265;p140"/>
          <p:cNvPicPr preferRelativeResize="0"/>
          <p:nvPr/>
        </p:nvPicPr>
        <p:blipFill rotWithShape="1">
          <a:blip r:embed="rId4">
            <a:alphaModFix/>
          </a:blip>
          <a:srcRect b="0" l="0" r="0" t="0"/>
          <a:stretch/>
        </p:blipFill>
        <p:spPr>
          <a:xfrm>
            <a:off x="981905" y="0"/>
            <a:ext cx="1159740" cy="289940"/>
          </a:xfrm>
          <a:prstGeom prst="rect">
            <a:avLst/>
          </a:prstGeom>
          <a:noFill/>
          <a:ln>
            <a:noFill/>
          </a:ln>
        </p:spPr>
      </p:pic>
      <p:pic>
        <p:nvPicPr>
          <p:cNvPr id="2266" name="Google Shape;2266;p140"/>
          <p:cNvPicPr preferRelativeResize="0"/>
          <p:nvPr/>
        </p:nvPicPr>
        <p:blipFill rotWithShape="1">
          <a:blip r:embed="rId5">
            <a:alphaModFix/>
          </a:blip>
          <a:srcRect b="0" l="0" r="0" t="0"/>
          <a:stretch/>
        </p:blipFill>
        <p:spPr>
          <a:xfrm>
            <a:off x="0" y="19077"/>
            <a:ext cx="836330" cy="336247"/>
          </a:xfrm>
          <a:prstGeom prst="rect">
            <a:avLst/>
          </a:prstGeom>
          <a:noFill/>
          <a:ln>
            <a:noFill/>
          </a:ln>
        </p:spPr>
      </p:pic>
      <p:pic>
        <p:nvPicPr>
          <p:cNvPr id="2267" name="Google Shape;2267;p140" title="Screenshot 2025-10-07 at 9.54.45 AM.png"/>
          <p:cNvPicPr preferRelativeResize="0"/>
          <p:nvPr/>
        </p:nvPicPr>
        <p:blipFill>
          <a:blip r:embed="rId6">
            <a:alphaModFix/>
          </a:blip>
          <a:stretch>
            <a:fillRect/>
          </a:stretch>
        </p:blipFill>
        <p:spPr>
          <a:xfrm>
            <a:off x="228600" y="1214900"/>
            <a:ext cx="8602325" cy="3183200"/>
          </a:xfrm>
          <a:prstGeom prst="rect">
            <a:avLst/>
          </a:prstGeom>
          <a:noFill/>
          <a:ln>
            <a:noFill/>
          </a:ln>
        </p:spPr>
      </p:pic>
      <p:sp>
        <p:nvSpPr>
          <p:cNvPr id="2268" name="Google Shape;2268;p140"/>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2269" name="Google Shape;2269;p140"/>
          <p:cNvSpPr/>
          <p:nvPr/>
        </p:nvSpPr>
        <p:spPr>
          <a:xfrm flipH="1" rot="10800000">
            <a:off x="1163725" y="5080350"/>
            <a:ext cx="5250000" cy="822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4" name="Shape 2274"/>
        <p:cNvGrpSpPr/>
        <p:nvPr/>
      </p:nvGrpSpPr>
      <p:grpSpPr>
        <a:xfrm>
          <a:off x="0" y="0"/>
          <a:ext cx="0" cy="0"/>
          <a:chOff x="0" y="0"/>
          <a:chExt cx="0" cy="0"/>
        </a:xfrm>
      </p:grpSpPr>
      <p:sp>
        <p:nvSpPr>
          <p:cNvPr id="2275" name="Google Shape;2275;p141"/>
          <p:cNvSpPr txBox="1"/>
          <p:nvPr>
            <p:ph idx="5" type="title"/>
          </p:nvPr>
        </p:nvSpPr>
        <p:spPr>
          <a:xfrm>
            <a:off x="548550" y="510325"/>
            <a:ext cx="8046900" cy="697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
              <a:t>Lateral Reading: Browsing Behavior vs. Survey Responses</a:t>
            </a:r>
            <a:endParaRPr sz="3600">
              <a:solidFill>
                <a:schemeClr val="lt1"/>
              </a:solidFill>
            </a:endParaRPr>
          </a:p>
        </p:txBody>
      </p:sp>
      <p:grpSp>
        <p:nvGrpSpPr>
          <p:cNvPr id="2276" name="Google Shape;2276;p141"/>
          <p:cNvGrpSpPr/>
          <p:nvPr/>
        </p:nvGrpSpPr>
        <p:grpSpPr>
          <a:xfrm>
            <a:off x="583162" y="2202434"/>
            <a:ext cx="2781719" cy="1132744"/>
            <a:chOff x="108475" y="1986800"/>
            <a:chExt cx="3167163" cy="1289700"/>
          </a:xfrm>
        </p:grpSpPr>
        <p:sp>
          <p:nvSpPr>
            <p:cNvPr id="2277" name="Google Shape;2277;p141"/>
            <p:cNvSpPr txBox="1"/>
            <p:nvPr/>
          </p:nvSpPr>
          <p:spPr>
            <a:xfrm>
              <a:off x="108475" y="1986800"/>
              <a:ext cx="2493600" cy="1289700"/>
            </a:xfrm>
            <a:prstGeom prst="rect">
              <a:avLst/>
            </a:prstGeom>
            <a:noFill/>
            <a:ln>
              <a:noFill/>
            </a:ln>
          </p:spPr>
          <p:txBody>
            <a:bodyPr anchorCtr="0" anchor="ctr" bIns="80300" lIns="80300" spcFirstLastPara="1" rIns="80300" wrap="square" tIns="80300">
              <a:noAutofit/>
            </a:bodyPr>
            <a:lstStyle/>
            <a:p>
              <a:pPr indent="0" lvl="0" marL="0" marR="0" rtl="0" algn="r">
                <a:lnSpc>
                  <a:spcPct val="100000"/>
                </a:lnSpc>
                <a:spcBef>
                  <a:spcPts val="0"/>
                </a:spcBef>
                <a:spcAft>
                  <a:spcPts val="0"/>
                </a:spcAft>
                <a:buClr>
                  <a:srgbClr val="000000"/>
                </a:buClr>
                <a:buSzPts val="1317"/>
                <a:buFont typeface="Arial"/>
                <a:buNone/>
              </a:pPr>
              <a:r>
                <a:rPr b="1" i="0" lang="en" sz="1317" u="none" cap="none" strike="noStrike">
                  <a:solidFill>
                    <a:schemeClr val="accent5"/>
                  </a:solidFill>
                  <a:latin typeface="Roboto"/>
                  <a:ea typeface="Roboto"/>
                  <a:cs typeface="Roboto"/>
                  <a:sym typeface="Roboto"/>
                </a:rPr>
                <a:t>Time Spent Online</a:t>
              </a:r>
              <a:endParaRPr b="1" i="0" sz="1317" u="none" cap="none" strike="noStrike">
                <a:solidFill>
                  <a:schemeClr val="accent5"/>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703"/>
                <a:buFont typeface="Arial"/>
                <a:buNone/>
              </a:pPr>
              <a:r>
                <a:t/>
              </a:r>
              <a:endParaRPr b="1" i="0" sz="703" u="none" cap="none" strike="noStrike">
                <a:solidFill>
                  <a:srgbClr val="000000"/>
                </a:solidFill>
                <a:latin typeface="Roboto"/>
                <a:ea typeface="Roboto"/>
                <a:cs typeface="Roboto"/>
                <a:sym typeface="Roboto"/>
              </a:endParaRPr>
            </a:p>
            <a:p>
              <a:pPr indent="0" lvl="0" marL="0" marR="0" rtl="0" algn="r">
                <a:lnSpc>
                  <a:spcPct val="100000"/>
                </a:lnSpc>
                <a:spcBef>
                  <a:spcPts val="0"/>
                </a:spcBef>
                <a:spcAft>
                  <a:spcPts val="1405"/>
                </a:spcAft>
                <a:buClr>
                  <a:srgbClr val="000000"/>
                </a:buClr>
                <a:buSzPts val="1142"/>
                <a:buFont typeface="Arial"/>
                <a:buNone/>
              </a:pPr>
              <a:r>
                <a:rPr b="0" i="0" lang="en" sz="1142" u="none" cap="none" strike="noStrike">
                  <a:solidFill>
                    <a:srgbClr val="000000"/>
                  </a:solidFill>
                  <a:latin typeface="Roboto"/>
                  <a:ea typeface="Roboto"/>
                  <a:cs typeface="Roboto"/>
                  <a:sym typeface="Roboto"/>
                </a:rPr>
                <a:t>Lateral readers </a:t>
              </a:r>
              <a:r>
                <a:rPr b="0" i="0" lang="en" sz="1142" u="none" cap="none" strike="noStrike">
                  <a:solidFill>
                    <a:srgbClr val="EF8200"/>
                  </a:solidFill>
                  <a:latin typeface="Roboto"/>
                  <a:ea typeface="Roboto"/>
                  <a:cs typeface="Roboto"/>
                  <a:sym typeface="Roboto"/>
                </a:rPr>
                <a:t>browsed slightly longer daily</a:t>
              </a:r>
              <a:r>
                <a:rPr b="0" i="0" lang="en" sz="1142" u="none" cap="none" strike="noStrike">
                  <a:solidFill>
                    <a:srgbClr val="000000"/>
                  </a:solidFill>
                  <a:latin typeface="Roboto"/>
                  <a:ea typeface="Roboto"/>
                  <a:cs typeface="Roboto"/>
                  <a:sym typeface="Roboto"/>
                </a:rPr>
                <a:t> (2.2 hrs vs. 1.7 hrs), but this difference was not statistically significant.</a:t>
              </a:r>
              <a:endParaRPr b="1" i="0" sz="1142" u="none" cap="none" strike="noStrike">
                <a:solidFill>
                  <a:srgbClr val="000000"/>
                </a:solidFill>
                <a:latin typeface="Roboto"/>
                <a:ea typeface="Roboto"/>
                <a:cs typeface="Roboto"/>
                <a:sym typeface="Roboto"/>
              </a:endParaRPr>
            </a:p>
          </p:txBody>
        </p:sp>
        <p:cxnSp>
          <p:nvCxnSpPr>
            <p:cNvPr id="2278" name="Google Shape;2278;p141"/>
            <p:cNvCxnSpPr/>
            <p:nvPr/>
          </p:nvCxnSpPr>
          <p:spPr>
            <a:xfrm rot="10800000">
              <a:off x="2642038" y="2647950"/>
              <a:ext cx="633600" cy="0"/>
            </a:xfrm>
            <a:prstGeom prst="straightConnector1">
              <a:avLst/>
            </a:prstGeom>
            <a:noFill/>
            <a:ln cap="flat" cmpd="sng" w="8350">
              <a:solidFill>
                <a:srgbClr val="006096"/>
              </a:solidFill>
              <a:prstDash val="solid"/>
              <a:round/>
              <a:headEnd len="sm" w="sm" type="none"/>
              <a:tailEnd len="med" w="med" type="oval"/>
            </a:ln>
          </p:spPr>
        </p:cxnSp>
      </p:grpSp>
      <p:grpSp>
        <p:nvGrpSpPr>
          <p:cNvPr id="2279" name="Google Shape;2279;p141"/>
          <p:cNvGrpSpPr/>
          <p:nvPr/>
        </p:nvGrpSpPr>
        <p:grpSpPr>
          <a:xfrm>
            <a:off x="5143640" y="1654794"/>
            <a:ext cx="3771742" cy="1132744"/>
            <a:chOff x="5209838" y="1211575"/>
            <a:chExt cx="3874812" cy="1289700"/>
          </a:xfrm>
        </p:grpSpPr>
        <p:sp>
          <p:nvSpPr>
            <p:cNvPr id="2280" name="Google Shape;2280;p141"/>
            <p:cNvSpPr txBox="1"/>
            <p:nvPr/>
          </p:nvSpPr>
          <p:spPr>
            <a:xfrm>
              <a:off x="6477050" y="1211575"/>
              <a:ext cx="2607600" cy="1289700"/>
            </a:xfrm>
            <a:prstGeom prst="rect">
              <a:avLst/>
            </a:prstGeom>
            <a:noFill/>
            <a:ln>
              <a:noFill/>
            </a:ln>
          </p:spPr>
          <p:txBody>
            <a:bodyPr anchorCtr="0" anchor="ctr" bIns="80300" lIns="80300" spcFirstLastPara="1" rIns="80300" wrap="square" tIns="80300">
              <a:noAutofit/>
            </a:bodyPr>
            <a:lstStyle/>
            <a:p>
              <a:pPr indent="0" lvl="0" marL="0" marR="0" rtl="0" algn="l">
                <a:lnSpc>
                  <a:spcPct val="100000"/>
                </a:lnSpc>
                <a:spcBef>
                  <a:spcPts val="0"/>
                </a:spcBef>
                <a:spcAft>
                  <a:spcPts val="0"/>
                </a:spcAft>
                <a:buClr>
                  <a:srgbClr val="000000"/>
                </a:buClr>
                <a:buSzPts val="1317"/>
                <a:buFont typeface="Arial"/>
                <a:buNone/>
              </a:pPr>
              <a:r>
                <a:rPr b="1" i="0" lang="en" sz="1317" u="none" cap="none" strike="noStrike">
                  <a:solidFill>
                    <a:schemeClr val="accent5"/>
                  </a:solidFill>
                  <a:latin typeface="Roboto"/>
                  <a:ea typeface="Roboto"/>
                  <a:cs typeface="Roboto"/>
                  <a:sym typeface="Roboto"/>
                </a:rPr>
                <a:t>Literacy scores</a:t>
              </a:r>
              <a:endParaRPr b="1" i="0" sz="1317" u="none" cap="none" strike="noStrike">
                <a:solidFill>
                  <a:schemeClr val="accent5"/>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703"/>
                <a:buFont typeface="Arial"/>
                <a:buNone/>
              </a:pPr>
              <a:r>
                <a:t/>
              </a:r>
              <a:endParaRPr b="1" i="0" sz="703"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1405"/>
                </a:spcAft>
                <a:buClr>
                  <a:srgbClr val="000000"/>
                </a:buClr>
                <a:buSzPts val="1142"/>
                <a:buFont typeface="Arial"/>
                <a:buNone/>
              </a:pPr>
              <a:r>
                <a:rPr b="0" i="0" lang="en" sz="1142" u="none" cap="none" strike="noStrike">
                  <a:solidFill>
                    <a:srgbClr val="000000"/>
                  </a:solidFill>
                  <a:latin typeface="Roboto"/>
                  <a:ea typeface="Roboto"/>
                  <a:cs typeface="Roboto"/>
                  <a:sym typeface="Roboto"/>
                </a:rPr>
                <a:t>Lateral readers </a:t>
              </a:r>
              <a:r>
                <a:rPr b="0" i="0" lang="en" sz="1142" u="none" cap="none" strike="noStrike">
                  <a:solidFill>
                    <a:srgbClr val="EF8200"/>
                  </a:solidFill>
                  <a:latin typeface="Roboto"/>
                  <a:ea typeface="Roboto"/>
                  <a:cs typeface="Roboto"/>
                  <a:sym typeface="Roboto"/>
                </a:rPr>
                <a:t>scored significantly higher</a:t>
              </a:r>
              <a:r>
                <a:rPr b="0" i="0" lang="en" sz="1142" u="none" cap="none" strike="noStrike">
                  <a:solidFill>
                    <a:schemeClr val="accent6"/>
                  </a:solidFill>
                  <a:latin typeface="Roboto"/>
                  <a:ea typeface="Roboto"/>
                  <a:cs typeface="Roboto"/>
                  <a:sym typeface="Roboto"/>
                </a:rPr>
                <a:t> </a:t>
              </a:r>
              <a:r>
                <a:rPr b="0" i="0" lang="en" sz="1142" u="none" cap="none" strike="noStrike">
                  <a:solidFill>
                    <a:srgbClr val="000000"/>
                  </a:solidFill>
                  <a:latin typeface="Roboto"/>
                  <a:ea typeface="Roboto"/>
                  <a:cs typeface="Roboto"/>
                  <a:sym typeface="Roboto"/>
                </a:rPr>
                <a:t>in both news media literacy (0.87 vs. 0.79; p = .038) and information literacy (0.70 vs. 0.47; p = .029), with medium-to-strong effect sizes.</a:t>
              </a:r>
              <a:endParaRPr b="1" i="0" sz="1142" u="none" cap="none" strike="noStrike">
                <a:solidFill>
                  <a:srgbClr val="000000"/>
                </a:solidFill>
                <a:latin typeface="Roboto"/>
                <a:ea typeface="Roboto"/>
                <a:cs typeface="Roboto"/>
                <a:sym typeface="Roboto"/>
              </a:endParaRPr>
            </a:p>
          </p:txBody>
        </p:sp>
        <p:cxnSp>
          <p:nvCxnSpPr>
            <p:cNvPr id="2281" name="Google Shape;2281;p141"/>
            <p:cNvCxnSpPr/>
            <p:nvPr/>
          </p:nvCxnSpPr>
          <p:spPr>
            <a:xfrm>
              <a:off x="5209838" y="1705200"/>
              <a:ext cx="1286700" cy="0"/>
            </a:xfrm>
            <a:prstGeom prst="straightConnector1">
              <a:avLst/>
            </a:prstGeom>
            <a:noFill/>
            <a:ln cap="flat" cmpd="sng" w="8350">
              <a:solidFill>
                <a:srgbClr val="006096"/>
              </a:solidFill>
              <a:prstDash val="solid"/>
              <a:round/>
              <a:headEnd len="sm" w="sm" type="none"/>
              <a:tailEnd len="med" w="med" type="oval"/>
            </a:ln>
          </p:spPr>
        </p:cxnSp>
      </p:grpSp>
      <p:grpSp>
        <p:nvGrpSpPr>
          <p:cNvPr id="2282" name="Google Shape;2282;p141"/>
          <p:cNvGrpSpPr/>
          <p:nvPr/>
        </p:nvGrpSpPr>
        <p:grpSpPr>
          <a:xfrm>
            <a:off x="4676236" y="3047666"/>
            <a:ext cx="3730964" cy="1132744"/>
            <a:chOff x="5209838" y="2941700"/>
            <a:chExt cx="4247938" cy="1289700"/>
          </a:xfrm>
        </p:grpSpPr>
        <p:sp>
          <p:nvSpPr>
            <p:cNvPr id="2283" name="Google Shape;2283;p141"/>
            <p:cNvSpPr txBox="1"/>
            <p:nvPr/>
          </p:nvSpPr>
          <p:spPr>
            <a:xfrm>
              <a:off x="6571776" y="2941700"/>
              <a:ext cx="2886000" cy="1289700"/>
            </a:xfrm>
            <a:prstGeom prst="rect">
              <a:avLst/>
            </a:prstGeom>
            <a:noFill/>
            <a:ln>
              <a:noFill/>
            </a:ln>
          </p:spPr>
          <p:txBody>
            <a:bodyPr anchorCtr="0" anchor="ctr" bIns="80300" lIns="80300" spcFirstLastPara="1" rIns="80300" wrap="square" tIns="80300">
              <a:noAutofit/>
            </a:bodyPr>
            <a:lstStyle/>
            <a:p>
              <a:pPr indent="0" lvl="0" marL="0" marR="0" rtl="0" algn="l">
                <a:lnSpc>
                  <a:spcPct val="100000"/>
                </a:lnSpc>
                <a:spcBef>
                  <a:spcPts val="0"/>
                </a:spcBef>
                <a:spcAft>
                  <a:spcPts val="0"/>
                </a:spcAft>
                <a:buClr>
                  <a:srgbClr val="000000"/>
                </a:buClr>
                <a:buSzPts val="1317"/>
                <a:buFont typeface="Arial"/>
                <a:buNone/>
              </a:pPr>
              <a:r>
                <a:rPr b="1" i="0" lang="en" sz="1317" u="none" cap="none" strike="noStrike">
                  <a:solidFill>
                    <a:schemeClr val="accent5"/>
                  </a:solidFill>
                  <a:latin typeface="Roboto"/>
                  <a:ea typeface="Roboto"/>
                  <a:cs typeface="Roboto"/>
                  <a:sym typeface="Roboto"/>
                </a:rPr>
                <a:t>News Sessions</a:t>
              </a:r>
              <a:endParaRPr b="1" i="0" sz="1317" u="none" cap="none" strike="noStrike">
                <a:solidFill>
                  <a:schemeClr val="accent5"/>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703"/>
                <a:buFont typeface="Arial"/>
                <a:buNone/>
              </a:pPr>
              <a:r>
                <a:t/>
              </a:r>
              <a:endParaRPr b="1" i="0" sz="703"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1405"/>
                </a:spcAft>
                <a:buClr>
                  <a:srgbClr val="000000"/>
                </a:buClr>
                <a:buSzPts val="1142"/>
                <a:buFont typeface="Arial"/>
                <a:buNone/>
              </a:pPr>
              <a:r>
                <a:rPr b="0" i="0" lang="en" sz="1142" u="none" cap="none" strike="noStrike">
                  <a:solidFill>
                    <a:schemeClr val="lt1"/>
                  </a:solidFill>
                  <a:latin typeface="Arial"/>
                  <a:ea typeface="Arial"/>
                  <a:cs typeface="Arial"/>
                  <a:sym typeface="Arial"/>
                </a:rPr>
                <a:t>Lateral readers </a:t>
              </a:r>
              <a:r>
                <a:rPr b="0" i="0" lang="en" sz="1142" u="none" cap="none" strike="noStrike">
                  <a:solidFill>
                    <a:srgbClr val="EF8200"/>
                  </a:solidFill>
                  <a:latin typeface="Arial"/>
                  <a:ea typeface="Arial"/>
                  <a:cs typeface="Arial"/>
                  <a:sym typeface="Arial"/>
                </a:rPr>
                <a:t>had significantly more news-reading sessions</a:t>
              </a:r>
              <a:r>
                <a:rPr b="0" i="0" lang="en" sz="1142" u="none" cap="none" strike="noStrike">
                  <a:solidFill>
                    <a:schemeClr val="lt1"/>
                  </a:solidFill>
                  <a:latin typeface="Arial"/>
                  <a:ea typeface="Arial"/>
                  <a:cs typeface="Arial"/>
                  <a:sym typeface="Arial"/>
                </a:rPr>
                <a:t> per day (M = 4 vs. 1; </a:t>
              </a:r>
              <a:r>
                <a:rPr b="0" i="1" lang="en" sz="1142" u="none" cap="none" strike="noStrike">
                  <a:solidFill>
                    <a:schemeClr val="lt1"/>
                  </a:solidFill>
                  <a:latin typeface="Arial"/>
                  <a:ea typeface="Arial"/>
                  <a:cs typeface="Arial"/>
                  <a:sym typeface="Arial"/>
                </a:rPr>
                <a:t>p</a:t>
              </a:r>
              <a:r>
                <a:rPr b="0" i="0" lang="en" sz="1142" u="none" cap="none" strike="noStrike">
                  <a:solidFill>
                    <a:schemeClr val="lt1"/>
                  </a:solidFill>
                  <a:latin typeface="Arial"/>
                  <a:ea typeface="Arial"/>
                  <a:cs typeface="Arial"/>
                  <a:sym typeface="Arial"/>
                </a:rPr>
                <a:t> = .009, medium effect).</a:t>
              </a:r>
              <a:endParaRPr b="1" i="0" sz="1142" u="none" cap="none" strike="noStrike">
                <a:solidFill>
                  <a:schemeClr val="lt1"/>
                </a:solidFill>
                <a:latin typeface="Roboto"/>
                <a:ea typeface="Roboto"/>
                <a:cs typeface="Roboto"/>
                <a:sym typeface="Roboto"/>
              </a:endParaRPr>
            </a:p>
          </p:txBody>
        </p:sp>
        <p:cxnSp>
          <p:nvCxnSpPr>
            <p:cNvPr id="2284" name="Google Shape;2284;p141"/>
            <p:cNvCxnSpPr/>
            <p:nvPr/>
          </p:nvCxnSpPr>
          <p:spPr>
            <a:xfrm>
              <a:off x="5209838" y="3648300"/>
              <a:ext cx="1286700" cy="0"/>
            </a:xfrm>
            <a:prstGeom prst="straightConnector1">
              <a:avLst/>
            </a:prstGeom>
            <a:noFill/>
            <a:ln cap="flat" cmpd="sng" w="8350">
              <a:solidFill>
                <a:srgbClr val="006096"/>
              </a:solidFill>
              <a:prstDash val="solid"/>
              <a:round/>
              <a:headEnd len="sm" w="sm" type="none"/>
              <a:tailEnd len="med" w="med" type="oval"/>
            </a:ln>
          </p:spPr>
        </p:cxnSp>
      </p:grpSp>
      <p:grpSp>
        <p:nvGrpSpPr>
          <p:cNvPr id="2285" name="Google Shape;2285;p141"/>
          <p:cNvGrpSpPr/>
          <p:nvPr/>
        </p:nvGrpSpPr>
        <p:grpSpPr>
          <a:xfrm>
            <a:off x="2826110" y="1097235"/>
            <a:ext cx="3350570" cy="3329281"/>
            <a:chOff x="2662212" y="676343"/>
            <a:chExt cx="3814835" cy="3790597"/>
          </a:xfrm>
        </p:grpSpPr>
        <p:sp>
          <p:nvSpPr>
            <p:cNvPr id="2286" name="Google Shape;2286;p141"/>
            <p:cNvSpPr/>
            <p:nvPr/>
          </p:nvSpPr>
          <p:spPr>
            <a:xfrm rot="3600185">
              <a:off x="3169983" y="1184511"/>
              <a:ext cx="2774659" cy="2774659"/>
            </a:xfrm>
            <a:prstGeom prst="blockArc">
              <a:avLst>
                <a:gd fmla="val 12622480" name="adj1"/>
                <a:gd fmla="val 19781569" name="adj2"/>
                <a:gd fmla="val 20773" name="adj3"/>
              </a:avLst>
            </a:prstGeom>
            <a:solidFill>
              <a:schemeClr val="accent1"/>
            </a:solidFill>
            <a:ln>
              <a:noFill/>
            </a:ln>
          </p:spPr>
          <p:txBody>
            <a:bodyPr anchorCtr="0" anchor="ctr" bIns="80300" lIns="80300" spcFirstLastPara="1" rIns="80300" wrap="square" tIns="80300">
              <a:noAutofit/>
            </a:bodyPr>
            <a:lstStyle/>
            <a:p>
              <a:pPr indent="0" lvl="0" marL="0" marR="0" rtl="0" algn="l">
                <a:lnSpc>
                  <a:spcPct val="100000"/>
                </a:lnSpc>
                <a:spcBef>
                  <a:spcPts val="0"/>
                </a:spcBef>
                <a:spcAft>
                  <a:spcPts val="0"/>
                </a:spcAft>
                <a:buClr>
                  <a:srgbClr val="000000"/>
                </a:buClr>
                <a:buSzPts val="1230"/>
                <a:buFont typeface="Arial"/>
                <a:buNone/>
              </a:pPr>
              <a:r>
                <a:t/>
              </a:r>
              <a:endParaRPr b="0" i="0" sz="1230" u="none" cap="none" strike="noStrike">
                <a:solidFill>
                  <a:srgbClr val="000000"/>
                </a:solidFill>
                <a:latin typeface="Arial"/>
                <a:ea typeface="Arial"/>
                <a:cs typeface="Arial"/>
                <a:sym typeface="Arial"/>
              </a:endParaRPr>
            </a:p>
          </p:txBody>
        </p:sp>
        <p:sp>
          <p:nvSpPr>
            <p:cNvPr id="2287" name="Google Shape;2287;p141"/>
            <p:cNvSpPr/>
            <p:nvPr/>
          </p:nvSpPr>
          <p:spPr>
            <a:xfrm rot="10800000">
              <a:off x="3183490" y="1163229"/>
              <a:ext cx="2774700" cy="2774700"/>
            </a:xfrm>
            <a:prstGeom prst="blockArc">
              <a:avLst>
                <a:gd fmla="val 12622480" name="adj1"/>
                <a:gd fmla="val 19662822" name="adj2"/>
                <a:gd fmla="val 20729" name="adj3"/>
              </a:avLst>
            </a:prstGeom>
            <a:solidFill>
              <a:srgbClr val="A8CCEC"/>
            </a:solidFill>
            <a:ln>
              <a:noFill/>
            </a:ln>
          </p:spPr>
          <p:txBody>
            <a:bodyPr anchorCtr="0" anchor="ctr" bIns="80300" lIns="80300" spcFirstLastPara="1" rIns="80300" wrap="square" tIns="80300">
              <a:noAutofit/>
            </a:bodyPr>
            <a:lstStyle/>
            <a:p>
              <a:pPr indent="0" lvl="0" marL="0" marR="0" rtl="0" algn="l">
                <a:lnSpc>
                  <a:spcPct val="100000"/>
                </a:lnSpc>
                <a:spcBef>
                  <a:spcPts val="0"/>
                </a:spcBef>
                <a:spcAft>
                  <a:spcPts val="0"/>
                </a:spcAft>
                <a:buClr>
                  <a:srgbClr val="000000"/>
                </a:buClr>
                <a:buSzPts val="1230"/>
                <a:buFont typeface="Arial"/>
                <a:buNone/>
              </a:pPr>
              <a:r>
                <a:t/>
              </a:r>
              <a:endParaRPr b="0" i="0" sz="1230" u="none" cap="none" strike="noStrike">
                <a:solidFill>
                  <a:srgbClr val="000000"/>
                </a:solidFill>
                <a:latin typeface="Arial"/>
                <a:ea typeface="Arial"/>
                <a:cs typeface="Arial"/>
                <a:sym typeface="Arial"/>
              </a:endParaRPr>
            </a:p>
          </p:txBody>
        </p:sp>
        <p:sp>
          <p:nvSpPr>
            <p:cNvPr id="2288" name="Google Shape;2288;p141"/>
            <p:cNvSpPr/>
            <p:nvPr/>
          </p:nvSpPr>
          <p:spPr>
            <a:xfrm rot="-3600185">
              <a:off x="3194618" y="1184114"/>
              <a:ext cx="2774659" cy="2774659"/>
            </a:xfrm>
            <a:prstGeom prst="blockArc">
              <a:avLst>
                <a:gd fmla="val 12622480" name="adj1"/>
                <a:gd fmla="val 19703271" name="adj2"/>
                <a:gd fmla="val 20851" name="adj3"/>
              </a:avLst>
            </a:prstGeom>
            <a:solidFill>
              <a:srgbClr val="006096"/>
            </a:solidFill>
            <a:ln>
              <a:noFill/>
            </a:ln>
          </p:spPr>
          <p:txBody>
            <a:bodyPr anchorCtr="0" anchor="ctr" bIns="80300" lIns="80300" spcFirstLastPara="1" rIns="80300" wrap="square" tIns="80300">
              <a:noAutofit/>
            </a:bodyPr>
            <a:lstStyle/>
            <a:p>
              <a:pPr indent="0" lvl="0" marL="0" marR="0" rtl="0" algn="l">
                <a:lnSpc>
                  <a:spcPct val="100000"/>
                </a:lnSpc>
                <a:spcBef>
                  <a:spcPts val="0"/>
                </a:spcBef>
                <a:spcAft>
                  <a:spcPts val="0"/>
                </a:spcAft>
                <a:buClr>
                  <a:srgbClr val="000000"/>
                </a:buClr>
                <a:buSzPts val="1230"/>
                <a:buFont typeface="Arial"/>
                <a:buNone/>
              </a:pPr>
              <a:r>
                <a:t/>
              </a:r>
              <a:endParaRPr b="0" i="0" sz="1230" u="none" cap="none" strike="noStrike">
                <a:solidFill>
                  <a:srgbClr val="000000"/>
                </a:solidFill>
                <a:latin typeface="Arial"/>
                <a:ea typeface="Arial"/>
                <a:cs typeface="Arial"/>
                <a:sym typeface="Arial"/>
              </a:endParaRPr>
            </a:p>
          </p:txBody>
        </p:sp>
        <p:grpSp>
          <p:nvGrpSpPr>
            <p:cNvPr id="2289" name="Google Shape;2289;p141"/>
            <p:cNvGrpSpPr/>
            <p:nvPr/>
          </p:nvGrpSpPr>
          <p:grpSpPr>
            <a:xfrm rot="-7200165">
              <a:off x="3337708" y="2826834"/>
              <a:ext cx="585011" cy="585536"/>
              <a:chOff x="1967628" y="812211"/>
              <a:chExt cx="588000" cy="588000"/>
            </a:xfrm>
          </p:grpSpPr>
          <p:sp>
            <p:nvSpPr>
              <p:cNvPr id="2290" name="Google Shape;2290;p141"/>
              <p:cNvSpPr/>
              <p:nvPr/>
            </p:nvSpPr>
            <p:spPr>
              <a:xfrm rot="39023">
                <a:off x="1970909" y="815492"/>
                <a:ext cx="581437" cy="581437"/>
              </a:xfrm>
              <a:prstGeom prst="pie">
                <a:avLst>
                  <a:gd fmla="val 6190354" name="adj1"/>
                  <a:gd fmla="val 14996165" name="adj2"/>
                </a:avLst>
              </a:prstGeom>
              <a:solidFill>
                <a:srgbClr val="0942A1"/>
              </a:solidFill>
              <a:ln>
                <a:noFill/>
              </a:ln>
              <a:effectLst>
                <a:outerShdw blurRad="125484" rotWithShape="0" algn="bl">
                  <a:srgbClr val="000000">
                    <a:alpha val="42750"/>
                  </a:srgbClr>
                </a:outerShdw>
              </a:effectLst>
            </p:spPr>
            <p:txBody>
              <a:bodyPr anchorCtr="0" anchor="ctr" bIns="80300" lIns="80300" spcFirstLastPara="1" rIns="80300" wrap="square" tIns="80300">
                <a:noAutofit/>
              </a:bodyPr>
              <a:lstStyle/>
              <a:p>
                <a:pPr indent="0" lvl="0" marL="0" marR="0" rtl="0" algn="l">
                  <a:lnSpc>
                    <a:spcPct val="100000"/>
                  </a:lnSpc>
                  <a:spcBef>
                    <a:spcPts val="0"/>
                  </a:spcBef>
                  <a:spcAft>
                    <a:spcPts val="0"/>
                  </a:spcAft>
                  <a:buClr>
                    <a:srgbClr val="000000"/>
                  </a:buClr>
                  <a:buSzPts val="1230"/>
                  <a:buFont typeface="Arial"/>
                  <a:buNone/>
                </a:pPr>
                <a:r>
                  <a:t/>
                </a:r>
                <a:endParaRPr b="0" i="0" sz="1230" u="none" cap="none" strike="noStrike">
                  <a:solidFill>
                    <a:srgbClr val="000000"/>
                  </a:solidFill>
                  <a:latin typeface="Arial"/>
                  <a:ea typeface="Arial"/>
                  <a:cs typeface="Arial"/>
                  <a:sym typeface="Arial"/>
                </a:endParaRPr>
              </a:p>
            </p:txBody>
          </p:sp>
          <p:sp>
            <p:nvSpPr>
              <p:cNvPr id="2291" name="Google Shape;2291;p141"/>
              <p:cNvSpPr/>
              <p:nvPr/>
            </p:nvSpPr>
            <p:spPr>
              <a:xfrm rot="10800000">
                <a:off x="1970875" y="815525"/>
                <a:ext cx="581400" cy="581400"/>
              </a:xfrm>
              <a:prstGeom prst="pie">
                <a:avLst>
                  <a:gd fmla="val 4028252" name="adj1"/>
                  <a:gd fmla="val 17183677" name="adj2"/>
                </a:avLst>
              </a:prstGeom>
              <a:solidFill>
                <a:srgbClr val="00539F"/>
              </a:solidFill>
              <a:ln>
                <a:noFill/>
              </a:ln>
            </p:spPr>
            <p:txBody>
              <a:bodyPr anchorCtr="0" anchor="ctr" bIns="80300" lIns="80300" spcFirstLastPara="1" rIns="80300" wrap="square" tIns="80300">
                <a:noAutofit/>
              </a:bodyPr>
              <a:lstStyle/>
              <a:p>
                <a:pPr indent="0" lvl="0" marL="0" marR="0" rtl="0" algn="l">
                  <a:lnSpc>
                    <a:spcPct val="100000"/>
                  </a:lnSpc>
                  <a:spcBef>
                    <a:spcPts val="0"/>
                  </a:spcBef>
                  <a:spcAft>
                    <a:spcPts val="0"/>
                  </a:spcAft>
                  <a:buClr>
                    <a:srgbClr val="000000"/>
                  </a:buClr>
                  <a:buSzPts val="1230"/>
                  <a:buFont typeface="Arial"/>
                  <a:buNone/>
                </a:pPr>
                <a:r>
                  <a:t/>
                </a:r>
                <a:endParaRPr b="0" i="0" sz="1230" u="none" cap="none" strike="noStrike">
                  <a:solidFill>
                    <a:srgbClr val="000000"/>
                  </a:solidFill>
                  <a:latin typeface="Arial"/>
                  <a:ea typeface="Arial"/>
                  <a:cs typeface="Arial"/>
                  <a:sym typeface="Arial"/>
                </a:endParaRPr>
              </a:p>
            </p:txBody>
          </p:sp>
        </p:grpSp>
        <p:grpSp>
          <p:nvGrpSpPr>
            <p:cNvPr id="2292" name="Google Shape;2292;p141"/>
            <p:cNvGrpSpPr/>
            <p:nvPr/>
          </p:nvGrpSpPr>
          <p:grpSpPr>
            <a:xfrm>
              <a:off x="4264097" y="1180331"/>
              <a:ext cx="585001" cy="585530"/>
              <a:chOff x="1970048" y="811613"/>
              <a:chExt cx="588000" cy="588000"/>
            </a:xfrm>
          </p:grpSpPr>
          <p:sp>
            <p:nvSpPr>
              <p:cNvPr id="2293" name="Google Shape;2293;p141"/>
              <p:cNvSpPr/>
              <p:nvPr/>
            </p:nvSpPr>
            <p:spPr>
              <a:xfrm rot="39023">
                <a:off x="1973329" y="814894"/>
                <a:ext cx="581437" cy="581437"/>
              </a:xfrm>
              <a:prstGeom prst="pie">
                <a:avLst>
                  <a:gd fmla="val 6190354" name="adj1"/>
                  <a:gd fmla="val 14996165" name="adj2"/>
                </a:avLst>
              </a:prstGeom>
              <a:solidFill>
                <a:srgbClr val="00539F"/>
              </a:solidFill>
              <a:ln>
                <a:noFill/>
              </a:ln>
              <a:effectLst>
                <a:outerShdw blurRad="125484" rotWithShape="0" algn="bl">
                  <a:srgbClr val="000000">
                    <a:alpha val="42750"/>
                  </a:srgbClr>
                </a:outerShdw>
              </a:effectLst>
            </p:spPr>
            <p:txBody>
              <a:bodyPr anchorCtr="0" anchor="ctr" bIns="80300" lIns="80300" spcFirstLastPara="1" rIns="80300" wrap="square" tIns="80300">
                <a:noAutofit/>
              </a:bodyPr>
              <a:lstStyle/>
              <a:p>
                <a:pPr indent="0" lvl="0" marL="0" marR="0" rtl="0" algn="l">
                  <a:lnSpc>
                    <a:spcPct val="100000"/>
                  </a:lnSpc>
                  <a:spcBef>
                    <a:spcPts val="0"/>
                  </a:spcBef>
                  <a:spcAft>
                    <a:spcPts val="0"/>
                  </a:spcAft>
                  <a:buClr>
                    <a:srgbClr val="000000"/>
                  </a:buClr>
                  <a:buSzPts val="1230"/>
                  <a:buFont typeface="Arial"/>
                  <a:buNone/>
                </a:pPr>
                <a:r>
                  <a:t/>
                </a:r>
                <a:endParaRPr b="0" i="0" sz="1230" u="none" cap="none" strike="noStrike">
                  <a:solidFill>
                    <a:srgbClr val="000000"/>
                  </a:solidFill>
                  <a:latin typeface="Arial"/>
                  <a:ea typeface="Arial"/>
                  <a:cs typeface="Arial"/>
                  <a:sym typeface="Arial"/>
                </a:endParaRPr>
              </a:p>
            </p:txBody>
          </p:sp>
          <p:sp>
            <p:nvSpPr>
              <p:cNvPr id="2294" name="Google Shape;2294;p141"/>
              <p:cNvSpPr/>
              <p:nvPr/>
            </p:nvSpPr>
            <p:spPr>
              <a:xfrm rot="10800000">
                <a:off x="1973295" y="814927"/>
                <a:ext cx="581400" cy="581400"/>
              </a:xfrm>
              <a:prstGeom prst="pie">
                <a:avLst>
                  <a:gd fmla="val 4028252" name="adj1"/>
                  <a:gd fmla="val 17183677" name="adj2"/>
                </a:avLst>
              </a:prstGeom>
              <a:solidFill>
                <a:srgbClr val="00539F"/>
              </a:solidFill>
              <a:ln>
                <a:noFill/>
              </a:ln>
            </p:spPr>
            <p:txBody>
              <a:bodyPr anchorCtr="0" anchor="ctr" bIns="80300" lIns="80300" spcFirstLastPara="1" rIns="80300" wrap="square" tIns="80300">
                <a:noAutofit/>
              </a:bodyPr>
              <a:lstStyle/>
              <a:p>
                <a:pPr indent="0" lvl="0" marL="0" marR="0" rtl="0" algn="l">
                  <a:lnSpc>
                    <a:spcPct val="100000"/>
                  </a:lnSpc>
                  <a:spcBef>
                    <a:spcPts val="0"/>
                  </a:spcBef>
                  <a:spcAft>
                    <a:spcPts val="0"/>
                  </a:spcAft>
                  <a:buClr>
                    <a:srgbClr val="000000"/>
                  </a:buClr>
                  <a:buSzPts val="1230"/>
                  <a:buFont typeface="Arial"/>
                  <a:buNone/>
                </a:pPr>
                <a:r>
                  <a:t/>
                </a:r>
                <a:endParaRPr b="0" i="0" sz="1230" u="none" cap="none" strike="noStrike">
                  <a:solidFill>
                    <a:srgbClr val="000000"/>
                  </a:solidFill>
                  <a:latin typeface="Arial"/>
                  <a:ea typeface="Arial"/>
                  <a:cs typeface="Arial"/>
                  <a:sym typeface="Arial"/>
                </a:endParaRPr>
              </a:p>
            </p:txBody>
          </p:sp>
        </p:grpSp>
        <p:grpSp>
          <p:nvGrpSpPr>
            <p:cNvPr id="2295" name="Google Shape;2295;p141"/>
            <p:cNvGrpSpPr/>
            <p:nvPr/>
          </p:nvGrpSpPr>
          <p:grpSpPr>
            <a:xfrm rot="7200165">
              <a:off x="5229899" y="2804768"/>
              <a:ext cx="585011" cy="585536"/>
              <a:chOff x="1977085" y="811649"/>
              <a:chExt cx="588000" cy="588000"/>
            </a:xfrm>
          </p:grpSpPr>
          <p:sp>
            <p:nvSpPr>
              <p:cNvPr id="2296" name="Google Shape;2296;p141"/>
              <p:cNvSpPr/>
              <p:nvPr/>
            </p:nvSpPr>
            <p:spPr>
              <a:xfrm rot="39023">
                <a:off x="1980366" y="814930"/>
                <a:ext cx="581437" cy="581437"/>
              </a:xfrm>
              <a:prstGeom prst="pie">
                <a:avLst>
                  <a:gd fmla="val 6190354" name="adj1"/>
                  <a:gd fmla="val 14996165" name="adj2"/>
                </a:avLst>
              </a:prstGeom>
              <a:solidFill>
                <a:srgbClr val="00539F"/>
              </a:solidFill>
              <a:ln>
                <a:noFill/>
              </a:ln>
              <a:effectLst>
                <a:outerShdw blurRad="125484" rotWithShape="0" algn="bl">
                  <a:srgbClr val="000000">
                    <a:alpha val="42750"/>
                  </a:srgbClr>
                </a:outerShdw>
              </a:effectLst>
            </p:spPr>
            <p:txBody>
              <a:bodyPr anchorCtr="0" anchor="ctr" bIns="80300" lIns="80300" spcFirstLastPara="1" rIns="80300" wrap="square" tIns="80300">
                <a:noAutofit/>
              </a:bodyPr>
              <a:lstStyle/>
              <a:p>
                <a:pPr indent="0" lvl="0" marL="0" marR="0" rtl="0" algn="l">
                  <a:lnSpc>
                    <a:spcPct val="100000"/>
                  </a:lnSpc>
                  <a:spcBef>
                    <a:spcPts val="0"/>
                  </a:spcBef>
                  <a:spcAft>
                    <a:spcPts val="0"/>
                  </a:spcAft>
                  <a:buClr>
                    <a:srgbClr val="000000"/>
                  </a:buClr>
                  <a:buSzPts val="1230"/>
                  <a:buFont typeface="Arial"/>
                  <a:buNone/>
                </a:pPr>
                <a:r>
                  <a:t/>
                </a:r>
                <a:endParaRPr b="0" i="0" sz="1230" u="none" cap="none" strike="noStrike">
                  <a:solidFill>
                    <a:srgbClr val="000000"/>
                  </a:solidFill>
                  <a:latin typeface="Arial"/>
                  <a:ea typeface="Arial"/>
                  <a:cs typeface="Arial"/>
                  <a:sym typeface="Arial"/>
                </a:endParaRPr>
              </a:p>
            </p:txBody>
          </p:sp>
          <p:sp>
            <p:nvSpPr>
              <p:cNvPr id="2297" name="Google Shape;2297;p141"/>
              <p:cNvSpPr/>
              <p:nvPr/>
            </p:nvSpPr>
            <p:spPr>
              <a:xfrm rot="10800000">
                <a:off x="1980332" y="814963"/>
                <a:ext cx="581400" cy="581400"/>
              </a:xfrm>
              <a:prstGeom prst="pie">
                <a:avLst>
                  <a:gd fmla="val 4028252" name="adj1"/>
                  <a:gd fmla="val 17183677" name="adj2"/>
                </a:avLst>
              </a:prstGeom>
              <a:solidFill>
                <a:srgbClr val="00539F"/>
              </a:solidFill>
              <a:ln>
                <a:noFill/>
              </a:ln>
            </p:spPr>
            <p:txBody>
              <a:bodyPr anchorCtr="0" anchor="ctr" bIns="80300" lIns="80300" spcFirstLastPara="1" rIns="80300" wrap="square" tIns="80300">
                <a:noAutofit/>
              </a:bodyPr>
              <a:lstStyle/>
              <a:p>
                <a:pPr indent="0" lvl="0" marL="0" marR="0" rtl="0" algn="l">
                  <a:lnSpc>
                    <a:spcPct val="100000"/>
                  </a:lnSpc>
                  <a:spcBef>
                    <a:spcPts val="0"/>
                  </a:spcBef>
                  <a:spcAft>
                    <a:spcPts val="0"/>
                  </a:spcAft>
                  <a:buClr>
                    <a:srgbClr val="000000"/>
                  </a:buClr>
                  <a:buSzPts val="1230"/>
                  <a:buFont typeface="Arial"/>
                  <a:buNone/>
                </a:pPr>
                <a:r>
                  <a:t/>
                </a:r>
                <a:endParaRPr b="0" i="0" sz="1230" u="none" cap="none" strike="noStrike">
                  <a:solidFill>
                    <a:srgbClr val="000000"/>
                  </a:solidFill>
                  <a:latin typeface="Arial"/>
                  <a:ea typeface="Arial"/>
                  <a:cs typeface="Arial"/>
                  <a:sym typeface="Arial"/>
                </a:endParaRPr>
              </a:p>
            </p:txBody>
          </p:sp>
        </p:grpSp>
        <p:sp>
          <p:nvSpPr>
            <p:cNvPr id="2298" name="Google Shape;2298;p141"/>
            <p:cNvSpPr txBox="1"/>
            <p:nvPr/>
          </p:nvSpPr>
          <p:spPr>
            <a:xfrm>
              <a:off x="4334550" y="1255312"/>
              <a:ext cx="509100" cy="267000"/>
            </a:xfrm>
            <a:prstGeom prst="rect">
              <a:avLst/>
            </a:prstGeom>
            <a:noFill/>
            <a:ln>
              <a:noFill/>
            </a:ln>
          </p:spPr>
          <p:txBody>
            <a:bodyPr anchorCtr="0" anchor="t" bIns="80300" lIns="80300" spcFirstLastPara="1" rIns="80300" wrap="square" tIns="80300">
              <a:noAutofit/>
            </a:bodyPr>
            <a:lstStyle/>
            <a:p>
              <a:pPr indent="0" lvl="0" marL="0" marR="0" rtl="0" algn="ctr">
                <a:lnSpc>
                  <a:spcPct val="100000"/>
                </a:lnSpc>
                <a:spcBef>
                  <a:spcPts val="0"/>
                </a:spcBef>
                <a:spcAft>
                  <a:spcPts val="0"/>
                </a:spcAft>
                <a:buClr>
                  <a:srgbClr val="000000"/>
                </a:buClr>
                <a:buSzPts val="1405"/>
                <a:buFont typeface="Arial"/>
                <a:buNone/>
              </a:pPr>
              <a:r>
                <a:rPr b="1" i="0" lang="en" sz="1405" u="none" cap="none" strike="noStrike">
                  <a:solidFill>
                    <a:srgbClr val="FFFFFF"/>
                  </a:solidFill>
                  <a:latin typeface="Roboto"/>
                  <a:ea typeface="Roboto"/>
                  <a:cs typeface="Roboto"/>
                  <a:sym typeface="Roboto"/>
                </a:rPr>
                <a:t>03 </a:t>
              </a:r>
              <a:endParaRPr b="1" i="0" sz="1405" u="none" cap="none" strike="noStrike">
                <a:solidFill>
                  <a:srgbClr val="FFFFFF"/>
                </a:solidFill>
                <a:latin typeface="Roboto"/>
                <a:ea typeface="Roboto"/>
                <a:cs typeface="Roboto"/>
                <a:sym typeface="Roboto"/>
              </a:endParaRPr>
            </a:p>
          </p:txBody>
        </p:sp>
        <p:sp>
          <p:nvSpPr>
            <p:cNvPr id="2299" name="Google Shape;2299;p141"/>
            <p:cNvSpPr txBox="1"/>
            <p:nvPr/>
          </p:nvSpPr>
          <p:spPr>
            <a:xfrm>
              <a:off x="3375648" y="2887440"/>
              <a:ext cx="509100" cy="267000"/>
            </a:xfrm>
            <a:prstGeom prst="rect">
              <a:avLst/>
            </a:prstGeom>
            <a:noFill/>
            <a:ln>
              <a:noFill/>
            </a:ln>
          </p:spPr>
          <p:txBody>
            <a:bodyPr anchorCtr="0" anchor="t" bIns="80300" lIns="80300" spcFirstLastPara="1" rIns="80300" wrap="square" tIns="80300">
              <a:noAutofit/>
            </a:bodyPr>
            <a:lstStyle/>
            <a:p>
              <a:pPr indent="0" lvl="0" marL="0" marR="0" rtl="0" algn="ctr">
                <a:lnSpc>
                  <a:spcPct val="100000"/>
                </a:lnSpc>
                <a:spcBef>
                  <a:spcPts val="0"/>
                </a:spcBef>
                <a:spcAft>
                  <a:spcPts val="0"/>
                </a:spcAft>
                <a:buClr>
                  <a:srgbClr val="000000"/>
                </a:buClr>
                <a:buSzPts val="1405"/>
                <a:buFont typeface="Arial"/>
                <a:buNone/>
              </a:pPr>
              <a:r>
                <a:rPr b="1" i="0" lang="en" sz="1405" u="none" cap="none" strike="noStrike">
                  <a:solidFill>
                    <a:srgbClr val="FFFFFF"/>
                  </a:solidFill>
                  <a:latin typeface="Roboto"/>
                  <a:ea typeface="Roboto"/>
                  <a:cs typeface="Roboto"/>
                  <a:sym typeface="Roboto"/>
                </a:rPr>
                <a:t>01 </a:t>
              </a:r>
              <a:endParaRPr b="1" i="0" sz="1405" u="none" cap="none" strike="noStrike">
                <a:solidFill>
                  <a:srgbClr val="FFFFFF"/>
                </a:solidFill>
                <a:latin typeface="Roboto"/>
                <a:ea typeface="Roboto"/>
                <a:cs typeface="Roboto"/>
                <a:sym typeface="Roboto"/>
              </a:endParaRPr>
            </a:p>
          </p:txBody>
        </p:sp>
        <p:sp>
          <p:nvSpPr>
            <p:cNvPr id="2300" name="Google Shape;2300;p141"/>
            <p:cNvSpPr txBox="1"/>
            <p:nvPr/>
          </p:nvSpPr>
          <p:spPr>
            <a:xfrm>
              <a:off x="5229937" y="2850405"/>
              <a:ext cx="585000" cy="267000"/>
            </a:xfrm>
            <a:prstGeom prst="rect">
              <a:avLst/>
            </a:prstGeom>
            <a:noFill/>
            <a:ln>
              <a:noFill/>
            </a:ln>
          </p:spPr>
          <p:txBody>
            <a:bodyPr anchorCtr="0" anchor="t" bIns="80300" lIns="80300" spcFirstLastPara="1" rIns="80300" wrap="square" tIns="80300">
              <a:noAutofit/>
            </a:bodyPr>
            <a:lstStyle/>
            <a:p>
              <a:pPr indent="0" lvl="0" marL="0" marR="0" rtl="0" algn="ctr">
                <a:lnSpc>
                  <a:spcPct val="100000"/>
                </a:lnSpc>
                <a:spcBef>
                  <a:spcPts val="0"/>
                </a:spcBef>
                <a:spcAft>
                  <a:spcPts val="0"/>
                </a:spcAft>
                <a:buClr>
                  <a:srgbClr val="000000"/>
                </a:buClr>
                <a:buSzPts val="1405"/>
                <a:buFont typeface="Arial"/>
                <a:buNone/>
              </a:pPr>
              <a:r>
                <a:rPr b="1" i="0" lang="en" sz="1405" u="none" cap="none" strike="noStrike">
                  <a:solidFill>
                    <a:srgbClr val="FFFFFF"/>
                  </a:solidFill>
                  <a:latin typeface="Roboto"/>
                  <a:ea typeface="Roboto"/>
                  <a:cs typeface="Roboto"/>
                  <a:sym typeface="Roboto"/>
                </a:rPr>
                <a:t>02 </a:t>
              </a:r>
              <a:endParaRPr b="1" i="0" sz="1405" u="none" cap="none" strike="noStrike">
                <a:solidFill>
                  <a:srgbClr val="FFFFFF"/>
                </a:solidFill>
                <a:latin typeface="Roboto"/>
                <a:ea typeface="Roboto"/>
                <a:cs typeface="Roboto"/>
                <a:sym typeface="Roboto"/>
              </a:endParaRPr>
            </a:p>
          </p:txBody>
        </p:sp>
      </p:grpSp>
      <p:pic>
        <p:nvPicPr>
          <p:cNvPr id="2301" name="Google Shape;2301;p141"/>
          <p:cNvPicPr preferRelativeResize="0"/>
          <p:nvPr/>
        </p:nvPicPr>
        <p:blipFill rotWithShape="1">
          <a:blip r:embed="rId3">
            <a:alphaModFix/>
          </a:blip>
          <a:srcRect b="0" l="0" r="0" t="0"/>
          <a:stretch/>
        </p:blipFill>
        <p:spPr>
          <a:xfrm>
            <a:off x="7937780" y="0"/>
            <a:ext cx="1159740" cy="289940"/>
          </a:xfrm>
          <a:prstGeom prst="rect">
            <a:avLst/>
          </a:prstGeom>
          <a:noFill/>
          <a:ln>
            <a:noFill/>
          </a:ln>
        </p:spPr>
      </p:pic>
      <p:pic>
        <p:nvPicPr>
          <p:cNvPr id="2302" name="Google Shape;2302;p141"/>
          <p:cNvPicPr preferRelativeResize="0"/>
          <p:nvPr/>
        </p:nvPicPr>
        <p:blipFill rotWithShape="1">
          <a:blip r:embed="rId4">
            <a:alphaModFix/>
          </a:blip>
          <a:srcRect b="0" l="0" r="0" t="0"/>
          <a:stretch/>
        </p:blipFill>
        <p:spPr>
          <a:xfrm>
            <a:off x="6955875" y="19077"/>
            <a:ext cx="836330" cy="336247"/>
          </a:xfrm>
          <a:prstGeom prst="rect">
            <a:avLst/>
          </a:prstGeom>
          <a:noFill/>
          <a:ln>
            <a:noFill/>
          </a:ln>
        </p:spPr>
      </p:pic>
      <p:pic>
        <p:nvPicPr>
          <p:cNvPr id="2303" name="Google Shape;2303;p141" title="Screenshot 2025-10-06 at 10.13.55 PM.png"/>
          <p:cNvPicPr preferRelativeResize="0"/>
          <p:nvPr/>
        </p:nvPicPr>
        <p:blipFill>
          <a:blip r:embed="rId5">
            <a:alphaModFix/>
          </a:blip>
          <a:stretch>
            <a:fillRect/>
          </a:stretch>
        </p:blipFill>
        <p:spPr>
          <a:xfrm>
            <a:off x="0" y="4958965"/>
            <a:ext cx="1159750" cy="184535"/>
          </a:xfrm>
          <a:prstGeom prst="rect">
            <a:avLst/>
          </a:prstGeom>
          <a:noFill/>
          <a:ln>
            <a:noFill/>
          </a:ln>
        </p:spPr>
      </p:pic>
      <p:sp>
        <p:nvSpPr>
          <p:cNvPr id="2304" name="Google Shape;2304;p141"/>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2305" name="Google Shape;2305;p141"/>
          <p:cNvSpPr/>
          <p:nvPr/>
        </p:nvSpPr>
        <p:spPr>
          <a:xfrm flipH="1" rot="10800000">
            <a:off x="1163725" y="5080350"/>
            <a:ext cx="5499000" cy="822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0" name="Shape 2310"/>
        <p:cNvGrpSpPr/>
        <p:nvPr/>
      </p:nvGrpSpPr>
      <p:grpSpPr>
        <a:xfrm>
          <a:off x="0" y="0"/>
          <a:ext cx="0" cy="0"/>
          <a:chOff x="0" y="0"/>
          <a:chExt cx="0" cy="0"/>
        </a:xfrm>
      </p:grpSpPr>
      <p:sp>
        <p:nvSpPr>
          <p:cNvPr id="2311" name="Google Shape;2311;p142"/>
          <p:cNvSpPr txBox="1"/>
          <p:nvPr>
            <p:ph idx="5" type="title"/>
          </p:nvPr>
        </p:nvSpPr>
        <p:spPr>
          <a:xfrm>
            <a:off x="548550" y="510325"/>
            <a:ext cx="8046900" cy="697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
              <a:t>Interaction with misinformation</a:t>
            </a:r>
            <a:endParaRPr/>
          </a:p>
          <a:p>
            <a:pPr indent="0" lvl="0" marL="0" rtl="0" algn="ctr">
              <a:lnSpc>
                <a:spcPct val="100000"/>
              </a:lnSpc>
              <a:spcBef>
                <a:spcPts val="0"/>
              </a:spcBef>
              <a:spcAft>
                <a:spcPts val="0"/>
              </a:spcAft>
              <a:buSzPts val="1400"/>
              <a:buNone/>
            </a:pPr>
            <a:r>
              <a:t/>
            </a:r>
            <a:endParaRPr/>
          </a:p>
        </p:txBody>
      </p:sp>
      <p:pic>
        <p:nvPicPr>
          <p:cNvPr id="2312" name="Google Shape;2312;p142"/>
          <p:cNvPicPr preferRelativeResize="0"/>
          <p:nvPr/>
        </p:nvPicPr>
        <p:blipFill rotWithShape="1">
          <a:blip r:embed="rId3">
            <a:alphaModFix/>
          </a:blip>
          <a:srcRect b="0" l="0" r="0" t="0"/>
          <a:stretch/>
        </p:blipFill>
        <p:spPr>
          <a:xfrm>
            <a:off x="7937780" y="0"/>
            <a:ext cx="1159740" cy="289940"/>
          </a:xfrm>
          <a:prstGeom prst="rect">
            <a:avLst/>
          </a:prstGeom>
          <a:noFill/>
          <a:ln>
            <a:noFill/>
          </a:ln>
        </p:spPr>
      </p:pic>
      <p:pic>
        <p:nvPicPr>
          <p:cNvPr id="2313" name="Google Shape;2313;p142"/>
          <p:cNvPicPr preferRelativeResize="0"/>
          <p:nvPr/>
        </p:nvPicPr>
        <p:blipFill rotWithShape="1">
          <a:blip r:embed="rId4">
            <a:alphaModFix/>
          </a:blip>
          <a:srcRect b="0" l="0" r="0" t="0"/>
          <a:stretch/>
        </p:blipFill>
        <p:spPr>
          <a:xfrm>
            <a:off x="6955875" y="19077"/>
            <a:ext cx="836330" cy="336247"/>
          </a:xfrm>
          <a:prstGeom prst="rect">
            <a:avLst/>
          </a:prstGeom>
          <a:noFill/>
          <a:ln>
            <a:noFill/>
          </a:ln>
        </p:spPr>
      </p:pic>
      <p:pic>
        <p:nvPicPr>
          <p:cNvPr id="2314" name="Google Shape;2314;p142" title="Screenshot 2025-10-06 at 10.13.55 PM.png"/>
          <p:cNvPicPr preferRelativeResize="0"/>
          <p:nvPr/>
        </p:nvPicPr>
        <p:blipFill>
          <a:blip r:embed="rId5">
            <a:alphaModFix/>
          </a:blip>
          <a:stretch>
            <a:fillRect/>
          </a:stretch>
        </p:blipFill>
        <p:spPr>
          <a:xfrm>
            <a:off x="0" y="4958965"/>
            <a:ext cx="1159750" cy="184535"/>
          </a:xfrm>
          <a:prstGeom prst="rect">
            <a:avLst/>
          </a:prstGeom>
          <a:noFill/>
          <a:ln>
            <a:noFill/>
          </a:ln>
        </p:spPr>
      </p:pic>
      <p:sp>
        <p:nvSpPr>
          <p:cNvPr id="2315" name="Google Shape;2315;p142"/>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2316" name="Google Shape;2316;p142"/>
          <p:cNvSpPr/>
          <p:nvPr/>
        </p:nvSpPr>
        <p:spPr>
          <a:xfrm flipH="1" rot="10800000">
            <a:off x="1163725" y="5080350"/>
            <a:ext cx="5499000" cy="822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
        <p:nvSpPr>
          <p:cNvPr id="2317" name="Google Shape;2317;p142"/>
          <p:cNvSpPr/>
          <p:nvPr/>
        </p:nvSpPr>
        <p:spPr>
          <a:xfrm>
            <a:off x="174457" y="1200150"/>
            <a:ext cx="2971800" cy="2743200"/>
          </a:xfrm>
          <a:prstGeom prst="ellipse">
            <a:avLst/>
          </a:prstGeom>
          <a:solidFill>
            <a:srgbClr val="DAE5F1"/>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318" name="Google Shape;2318;p142"/>
          <p:cNvSpPr/>
          <p:nvPr/>
        </p:nvSpPr>
        <p:spPr>
          <a:xfrm>
            <a:off x="2036345" y="1200150"/>
            <a:ext cx="2839500" cy="2743200"/>
          </a:xfrm>
          <a:prstGeom prst="ellipse">
            <a:avLst/>
          </a:prstGeom>
          <a:no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319" name="Google Shape;2319;p142"/>
          <p:cNvSpPr txBox="1"/>
          <p:nvPr/>
        </p:nvSpPr>
        <p:spPr>
          <a:xfrm>
            <a:off x="228600" y="4059900"/>
            <a:ext cx="5212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70C0"/>
                </a:solidFill>
                <a:latin typeface="Calibri"/>
                <a:ea typeface="Calibri"/>
                <a:cs typeface="Calibri"/>
                <a:sym typeface="Calibri"/>
              </a:rPr>
              <a:t>All Sides Dataset                              Alternate Dataset </a:t>
            </a:r>
            <a:r>
              <a:rPr b="0" i="1" lang="en" sz="1400" u="none" cap="none" strike="noStrike">
                <a:solidFill>
                  <a:srgbClr val="858585"/>
                </a:solidFill>
                <a:latin typeface="Calibri"/>
                <a:ea typeface="Calibri"/>
                <a:cs typeface="Calibri"/>
                <a:sym typeface="Calibri"/>
              </a:rPr>
              <a:t>(Hause et al.)</a:t>
            </a:r>
            <a:endParaRPr i="1">
              <a:solidFill>
                <a:srgbClr val="858585"/>
              </a:solidFill>
            </a:endParaRPr>
          </a:p>
        </p:txBody>
      </p:sp>
      <p:sp>
        <p:nvSpPr>
          <p:cNvPr id="2320" name="Google Shape;2320;p142"/>
          <p:cNvSpPr txBox="1"/>
          <p:nvPr/>
        </p:nvSpPr>
        <p:spPr>
          <a:xfrm>
            <a:off x="688808" y="2417861"/>
            <a:ext cx="1347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70C0"/>
                </a:solidFill>
                <a:latin typeface="Arial"/>
                <a:ea typeface="Arial"/>
                <a:cs typeface="Arial"/>
                <a:sym typeface="Arial"/>
              </a:rPr>
              <a:t>174 Domains</a:t>
            </a:r>
            <a:endParaRPr/>
          </a:p>
        </p:txBody>
      </p:sp>
      <p:sp>
        <p:nvSpPr>
          <p:cNvPr id="2321" name="Google Shape;2321;p142"/>
          <p:cNvSpPr txBox="1"/>
          <p:nvPr/>
        </p:nvSpPr>
        <p:spPr>
          <a:xfrm>
            <a:off x="3240504" y="2417861"/>
            <a:ext cx="1331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70C0"/>
                </a:solidFill>
                <a:latin typeface="Arial"/>
                <a:ea typeface="Arial"/>
                <a:cs typeface="Arial"/>
                <a:sym typeface="Arial"/>
              </a:rPr>
              <a:t>4428 Domains</a:t>
            </a:r>
            <a:endParaRPr/>
          </a:p>
        </p:txBody>
      </p:sp>
      <p:sp>
        <p:nvSpPr>
          <p:cNvPr id="2322" name="Google Shape;2322;p142"/>
          <p:cNvSpPr txBox="1"/>
          <p:nvPr/>
        </p:nvSpPr>
        <p:spPr>
          <a:xfrm>
            <a:off x="2325102" y="2420383"/>
            <a:ext cx="830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70C0"/>
                </a:solidFill>
                <a:latin typeface="Arial"/>
                <a:ea typeface="Arial"/>
                <a:cs typeface="Arial"/>
                <a:sym typeface="Arial"/>
              </a:rPr>
              <a:t>339</a:t>
            </a:r>
            <a:endParaRPr/>
          </a:p>
        </p:txBody>
      </p:sp>
      <p:sp>
        <p:nvSpPr>
          <p:cNvPr id="2323" name="Google Shape;2323;p142"/>
          <p:cNvSpPr txBox="1"/>
          <p:nvPr/>
        </p:nvSpPr>
        <p:spPr>
          <a:xfrm>
            <a:off x="5089358" y="1200150"/>
            <a:ext cx="3880200" cy="160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chemeClr val="lt1"/>
                </a:solidFill>
                <a:latin typeface="Calibri"/>
                <a:ea typeface="Calibri"/>
                <a:cs typeface="Calibri"/>
                <a:sym typeface="Calibri"/>
              </a:rPr>
              <a:t>Users in our study tended to visit a relatively small number of domains, with 84 unique domains visited among the other studies datasets and 50 unique domains from our dataset. Of these domains, the vast majority, 79 out of 84, were labeled as "</a:t>
            </a:r>
            <a:r>
              <a:rPr b="0" i="0" lang="en" sz="1400" u="none" cap="none" strike="noStrike">
                <a:solidFill>
                  <a:srgbClr val="EF8200"/>
                </a:solidFill>
                <a:latin typeface="Calibri"/>
                <a:ea typeface="Calibri"/>
                <a:cs typeface="Calibri"/>
                <a:sym typeface="Calibri"/>
              </a:rPr>
              <a:t>reliable</a:t>
            </a:r>
            <a:r>
              <a:rPr b="0" i="0" lang="en" sz="1400" u="none" cap="none" strike="noStrike">
                <a:solidFill>
                  <a:schemeClr val="lt1"/>
                </a:solidFill>
                <a:latin typeface="Calibri"/>
                <a:ea typeface="Calibri"/>
                <a:cs typeface="Calibri"/>
                <a:sym typeface="Calibri"/>
              </a:rPr>
              <a:t>," while only five were labeled as "</a:t>
            </a:r>
            <a:r>
              <a:rPr b="0" i="0" lang="en" sz="1400" u="none" cap="none" strike="noStrike">
                <a:solidFill>
                  <a:srgbClr val="EF8200"/>
                </a:solidFill>
                <a:latin typeface="Calibri"/>
                <a:ea typeface="Calibri"/>
                <a:cs typeface="Calibri"/>
                <a:sym typeface="Calibri"/>
              </a:rPr>
              <a:t>unreliable</a:t>
            </a:r>
            <a:r>
              <a:rPr b="0" i="0" lang="en" sz="1400" u="none" cap="none" strike="noStrike">
                <a:solidFill>
                  <a:schemeClr val="lt1"/>
                </a:solidFill>
                <a:latin typeface="Calibri"/>
                <a:ea typeface="Calibri"/>
                <a:cs typeface="Calibri"/>
                <a:sym typeface="Calibri"/>
              </a:rPr>
              <a:t>." </a:t>
            </a:r>
            <a:endParaRPr b="0" i="0" sz="14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8" name="Shape 2328"/>
        <p:cNvGrpSpPr/>
        <p:nvPr/>
      </p:nvGrpSpPr>
      <p:grpSpPr>
        <a:xfrm>
          <a:off x="0" y="0"/>
          <a:ext cx="0" cy="0"/>
          <a:chOff x="0" y="0"/>
          <a:chExt cx="0" cy="0"/>
        </a:xfrm>
      </p:grpSpPr>
      <p:sp>
        <p:nvSpPr>
          <p:cNvPr id="2329" name="Google Shape;2329;p143"/>
          <p:cNvSpPr txBox="1"/>
          <p:nvPr/>
        </p:nvSpPr>
        <p:spPr>
          <a:xfrm>
            <a:off x="-415350" y="228600"/>
            <a:ext cx="6626400" cy="642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 sz="3200" u="none" cap="none" strike="noStrike">
                <a:solidFill>
                  <a:schemeClr val="lt1"/>
                </a:solidFill>
                <a:latin typeface="Calibri"/>
                <a:ea typeface="Calibri"/>
                <a:cs typeface="Calibri"/>
                <a:sym typeface="Calibri"/>
              </a:rPr>
              <a:t>Findings: Qualitative Impression</a:t>
            </a:r>
            <a:endParaRPr b="0" i="0" sz="3200" u="none" cap="none" strike="noStrike">
              <a:solidFill>
                <a:schemeClr val="lt1"/>
              </a:solidFill>
              <a:latin typeface="Calibri"/>
              <a:ea typeface="Calibri"/>
              <a:cs typeface="Calibri"/>
              <a:sym typeface="Calibri"/>
            </a:endParaRPr>
          </a:p>
        </p:txBody>
      </p:sp>
      <p:sp>
        <p:nvSpPr>
          <p:cNvPr id="2330" name="Google Shape;2330;p143"/>
          <p:cNvSpPr txBox="1"/>
          <p:nvPr/>
        </p:nvSpPr>
        <p:spPr>
          <a:xfrm>
            <a:off x="397428" y="1357519"/>
            <a:ext cx="5922600" cy="2345400"/>
          </a:xfrm>
          <a:prstGeom prst="rect">
            <a:avLst/>
          </a:prstGeom>
          <a:noFill/>
          <a:ln>
            <a:noFill/>
          </a:ln>
        </p:spPr>
        <p:txBody>
          <a:bodyPr anchorCtr="0" anchor="t" bIns="39400" lIns="78850" spcFirstLastPara="1" rIns="78850" wrap="square" tIns="39400">
            <a:noAutofit/>
          </a:bodyPr>
          <a:lstStyle/>
          <a:p>
            <a:pPr indent="0" lvl="0" marL="43807" rtl="0" algn="l">
              <a:spcBef>
                <a:spcPts val="483"/>
              </a:spcBef>
              <a:spcAft>
                <a:spcPts val="0"/>
              </a:spcAft>
              <a:buClr>
                <a:srgbClr val="000000"/>
              </a:buClr>
              <a:buSzPts val="1294"/>
              <a:buFont typeface="Arial"/>
              <a:buNone/>
            </a:pPr>
            <a:r>
              <a:rPr lang="en" sz="1380">
                <a:solidFill>
                  <a:srgbClr val="0070C0"/>
                </a:solidFill>
              </a:rPr>
              <a:t>Most participants (14/15) reported a daily habit of reading online news, averaging about 45 minutes per day — but their self-reported time often differed from observed patterns due to multitasking and switching tabs.</a:t>
            </a:r>
            <a:endParaRPr sz="1380">
              <a:solidFill>
                <a:srgbClr val="0070C0"/>
              </a:solidFill>
            </a:endParaRPr>
          </a:p>
          <a:p>
            <a:pPr indent="0" lvl="0" marL="43807" rtl="0" algn="l">
              <a:spcBef>
                <a:spcPts val="483"/>
              </a:spcBef>
              <a:spcAft>
                <a:spcPts val="0"/>
              </a:spcAft>
              <a:buClr>
                <a:srgbClr val="000000"/>
              </a:buClr>
              <a:buSzPts val="1294"/>
              <a:buFont typeface="Arial"/>
              <a:buNone/>
            </a:pPr>
            <a:r>
              <a:rPr lang="en" sz="1380">
                <a:solidFill>
                  <a:srgbClr val="0070C0"/>
                </a:solidFill>
              </a:rPr>
              <a:t>Nearly half (7/15) found it challenging to track their actual reading time across different platforms (websites, apps, social media).</a:t>
            </a:r>
            <a:endParaRPr sz="1380">
              <a:solidFill>
                <a:srgbClr val="0070C0"/>
              </a:solidFill>
            </a:endParaRPr>
          </a:p>
          <a:p>
            <a:pPr indent="0" lvl="0" marL="43807" rtl="0" algn="l">
              <a:spcBef>
                <a:spcPts val="483"/>
              </a:spcBef>
              <a:spcAft>
                <a:spcPts val="0"/>
              </a:spcAft>
              <a:buClr>
                <a:srgbClr val="000000"/>
              </a:buClr>
              <a:buSzPts val="1294"/>
              <a:buFont typeface="Arial"/>
              <a:buNone/>
            </a:pPr>
            <a:br>
              <a:rPr i="1" lang="en" sz="1380">
                <a:solidFill>
                  <a:schemeClr val="lt1"/>
                </a:solidFill>
              </a:rPr>
            </a:br>
            <a:r>
              <a:rPr i="1" lang="en" sz="1380">
                <a:solidFill>
                  <a:schemeClr val="lt1"/>
                </a:solidFill>
              </a:rPr>
              <a:t>“I often struggle to figure out how much time I spend reading articles because I’m quite meticulous about fact-checking… I might go to CNN, Fox, or PBS to see how each covers the story, so it’s tricky to nail down exactly how long I’m on each article.” — P17</a:t>
            </a:r>
            <a:endParaRPr sz="1466">
              <a:solidFill>
                <a:schemeClr val="lt1"/>
              </a:solidFill>
            </a:endParaRPr>
          </a:p>
          <a:p>
            <a:pPr indent="0" lvl="0" marL="43807" marR="0" rtl="0" algn="l">
              <a:lnSpc>
                <a:spcPct val="100000"/>
              </a:lnSpc>
              <a:spcBef>
                <a:spcPts val="483"/>
              </a:spcBef>
              <a:spcAft>
                <a:spcPts val="0"/>
              </a:spcAft>
              <a:buClr>
                <a:srgbClr val="000000"/>
              </a:buClr>
              <a:buSzPts val="1380"/>
              <a:buFont typeface="Arial"/>
              <a:buNone/>
            </a:pPr>
            <a:br>
              <a:rPr b="0" i="0" lang="en" sz="1466" u="none" cap="none" strike="noStrike">
                <a:solidFill>
                  <a:srgbClr val="006096"/>
                </a:solidFill>
                <a:latin typeface="Arial"/>
                <a:ea typeface="Arial"/>
                <a:cs typeface="Arial"/>
                <a:sym typeface="Arial"/>
              </a:rPr>
            </a:br>
            <a:endParaRPr b="0" i="1" sz="1466" u="none" cap="none" strike="noStrike">
              <a:solidFill>
                <a:srgbClr val="0070C0"/>
              </a:solidFill>
              <a:latin typeface="Arial"/>
              <a:ea typeface="Arial"/>
              <a:cs typeface="Arial"/>
              <a:sym typeface="Arial"/>
            </a:endParaRPr>
          </a:p>
        </p:txBody>
      </p:sp>
      <p:sp>
        <p:nvSpPr>
          <p:cNvPr id="2331" name="Google Shape;2331;p143"/>
          <p:cNvSpPr/>
          <p:nvPr/>
        </p:nvSpPr>
        <p:spPr>
          <a:xfrm>
            <a:off x="337021" y="1178775"/>
            <a:ext cx="5814600" cy="2750100"/>
          </a:xfrm>
          <a:prstGeom prst="wedgeRoundRectCallout">
            <a:avLst>
              <a:gd fmla="val -20820" name="adj1"/>
              <a:gd fmla="val 66872" name="adj2"/>
              <a:gd fmla="val 0" name="adj3"/>
            </a:avLst>
          </a:prstGeom>
          <a:noFill/>
          <a:ln cap="flat" cmpd="sng" w="8225">
            <a:solidFill>
              <a:srgbClr val="B1C0D7"/>
            </a:solidFill>
            <a:prstDash val="solid"/>
            <a:round/>
            <a:headEnd len="sm" w="sm" type="none"/>
            <a:tailEnd len="sm" w="sm" type="none"/>
          </a:ln>
        </p:spPr>
        <p:txBody>
          <a:bodyPr anchorCtr="0" anchor="ctr" bIns="78850" lIns="78850" spcFirstLastPara="1" rIns="78850" wrap="square" tIns="78850">
            <a:noAutofit/>
          </a:bodyPr>
          <a:lstStyle/>
          <a:p>
            <a:pPr indent="0" lvl="0" marL="0" marR="0" rtl="0" algn="ctr">
              <a:lnSpc>
                <a:spcPct val="100000"/>
              </a:lnSpc>
              <a:spcBef>
                <a:spcPts val="0"/>
              </a:spcBef>
              <a:spcAft>
                <a:spcPts val="0"/>
              </a:spcAft>
              <a:buClr>
                <a:srgbClr val="000000"/>
              </a:buClr>
              <a:buSzPts val="1207"/>
              <a:buFont typeface="Arial"/>
              <a:buNone/>
            </a:pPr>
            <a:r>
              <a:t/>
            </a:r>
            <a:endParaRPr b="0" i="0" sz="1207" u="none" cap="none" strike="noStrike">
              <a:solidFill>
                <a:srgbClr val="000000"/>
              </a:solidFill>
              <a:latin typeface="Calibri"/>
              <a:ea typeface="Calibri"/>
              <a:cs typeface="Calibri"/>
              <a:sym typeface="Calibri"/>
            </a:endParaRPr>
          </a:p>
        </p:txBody>
      </p:sp>
      <p:pic>
        <p:nvPicPr>
          <p:cNvPr id="2332" name="Google Shape;2332;p143"/>
          <p:cNvPicPr preferRelativeResize="0"/>
          <p:nvPr/>
        </p:nvPicPr>
        <p:blipFill rotWithShape="1">
          <a:blip r:embed="rId3">
            <a:alphaModFix/>
          </a:blip>
          <a:srcRect b="0" l="0" r="0" t="0"/>
          <a:stretch/>
        </p:blipFill>
        <p:spPr>
          <a:xfrm>
            <a:off x="7937780" y="0"/>
            <a:ext cx="1159740" cy="289940"/>
          </a:xfrm>
          <a:prstGeom prst="rect">
            <a:avLst/>
          </a:prstGeom>
          <a:noFill/>
          <a:ln>
            <a:noFill/>
          </a:ln>
        </p:spPr>
      </p:pic>
      <p:pic>
        <p:nvPicPr>
          <p:cNvPr id="2333" name="Google Shape;2333;p143"/>
          <p:cNvPicPr preferRelativeResize="0"/>
          <p:nvPr/>
        </p:nvPicPr>
        <p:blipFill rotWithShape="1">
          <a:blip r:embed="rId4">
            <a:alphaModFix/>
          </a:blip>
          <a:srcRect b="0" l="0" r="0" t="0"/>
          <a:stretch/>
        </p:blipFill>
        <p:spPr>
          <a:xfrm>
            <a:off x="6955875" y="19077"/>
            <a:ext cx="836330" cy="336247"/>
          </a:xfrm>
          <a:prstGeom prst="rect">
            <a:avLst/>
          </a:prstGeom>
          <a:noFill/>
          <a:ln>
            <a:noFill/>
          </a:ln>
        </p:spPr>
      </p:pic>
      <p:pic>
        <p:nvPicPr>
          <p:cNvPr id="2334" name="Google Shape;2334;p143" title="Screenshot 2025-10-06 at 10.13.55 PM.png"/>
          <p:cNvPicPr preferRelativeResize="0"/>
          <p:nvPr/>
        </p:nvPicPr>
        <p:blipFill>
          <a:blip r:embed="rId5">
            <a:alphaModFix/>
          </a:blip>
          <a:stretch>
            <a:fillRect/>
          </a:stretch>
        </p:blipFill>
        <p:spPr>
          <a:xfrm>
            <a:off x="0" y="4958965"/>
            <a:ext cx="1159750" cy="184535"/>
          </a:xfrm>
          <a:prstGeom prst="rect">
            <a:avLst/>
          </a:prstGeom>
          <a:noFill/>
          <a:ln>
            <a:noFill/>
          </a:ln>
        </p:spPr>
      </p:pic>
      <p:sp>
        <p:nvSpPr>
          <p:cNvPr id="2335" name="Google Shape;2335;p143"/>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2336" name="Google Shape;2336;p143"/>
          <p:cNvSpPr/>
          <p:nvPr/>
        </p:nvSpPr>
        <p:spPr>
          <a:xfrm flipH="1" rot="10800000">
            <a:off x="1163725" y="5080350"/>
            <a:ext cx="5605500" cy="822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pic>
        <p:nvPicPr>
          <p:cNvPr id="2337" name="Google Shape;2337;p143" title="Screenshot 2025-10-07 at 9.41.34 AM.png"/>
          <p:cNvPicPr preferRelativeResize="0"/>
          <p:nvPr/>
        </p:nvPicPr>
        <p:blipFill>
          <a:blip r:embed="rId6">
            <a:alphaModFix/>
          </a:blip>
          <a:stretch>
            <a:fillRect/>
          </a:stretch>
        </p:blipFill>
        <p:spPr>
          <a:xfrm>
            <a:off x="228600" y="3772000"/>
            <a:ext cx="946900" cy="993000"/>
          </a:xfrm>
          <a:prstGeom prst="rect">
            <a:avLst/>
          </a:prstGeom>
          <a:noFill/>
          <a:ln>
            <a:noFill/>
          </a:ln>
        </p:spPr>
      </p:pic>
      <p:sp>
        <p:nvSpPr>
          <p:cNvPr id="2338" name="Google Shape;2338;p143"/>
          <p:cNvSpPr/>
          <p:nvPr/>
        </p:nvSpPr>
        <p:spPr>
          <a:xfrm>
            <a:off x="6258125" y="1114625"/>
            <a:ext cx="2657100" cy="1974000"/>
          </a:xfrm>
          <a:prstGeom prst="roundRect">
            <a:avLst>
              <a:gd fmla="val 16667" name="adj"/>
            </a:avLst>
          </a:prstGeom>
          <a:solidFill>
            <a:srgbClr val="FFE599"/>
          </a:solidFill>
          <a:ln cap="flat" cmpd="sng" w="9525">
            <a:solidFill>
              <a:srgbClr val="EF82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00539F"/>
                </a:solidFill>
              </a:rPr>
              <a:t>Interviews:</a:t>
            </a:r>
            <a:r>
              <a:rPr lang="en" sz="1100">
                <a:solidFill>
                  <a:srgbClr val="00539F"/>
                </a:solidFill>
              </a:rPr>
              <a:t> Subset of participants (</a:t>
            </a:r>
            <a:r>
              <a:rPr b="1" lang="en" sz="1100">
                <a:solidFill>
                  <a:srgbClr val="00539F"/>
                </a:solidFill>
              </a:rPr>
              <a:t>n = 15</a:t>
            </a:r>
            <a:r>
              <a:rPr lang="en" sz="1100">
                <a:solidFill>
                  <a:srgbClr val="00539F"/>
                </a:solidFill>
              </a:rPr>
              <a:t>) invited via email</a:t>
            </a:r>
            <a:br>
              <a:rPr lang="en" sz="1100">
                <a:solidFill>
                  <a:srgbClr val="00539F"/>
                </a:solidFill>
              </a:rPr>
            </a:br>
            <a:endParaRPr sz="1100">
              <a:solidFill>
                <a:srgbClr val="00539F"/>
              </a:solidFill>
            </a:endParaRPr>
          </a:p>
          <a:p>
            <a:pPr indent="0" lvl="0" marL="0" rtl="0" algn="ctr">
              <a:spcBef>
                <a:spcPts val="0"/>
              </a:spcBef>
              <a:spcAft>
                <a:spcPts val="0"/>
              </a:spcAft>
              <a:buNone/>
            </a:pPr>
            <a:r>
              <a:rPr b="1" lang="en" sz="1100">
                <a:solidFill>
                  <a:srgbClr val="00539F"/>
                </a:solidFill>
              </a:rPr>
              <a:t>Topics:</a:t>
            </a:r>
            <a:r>
              <a:rPr lang="en" sz="1100">
                <a:solidFill>
                  <a:srgbClr val="00539F"/>
                </a:solidFill>
              </a:rPr>
              <a:t> Fake news, platform perceptions, tool familiarity, attitudes toward interventions</a:t>
            </a:r>
            <a:br>
              <a:rPr lang="en" sz="1100">
                <a:solidFill>
                  <a:srgbClr val="00539F"/>
                </a:solidFill>
              </a:rPr>
            </a:br>
            <a:endParaRPr sz="1100">
              <a:solidFill>
                <a:srgbClr val="00539F"/>
              </a:solidFill>
            </a:endParaRPr>
          </a:p>
          <a:p>
            <a:pPr indent="0" lvl="0" marL="0" rtl="0" algn="ctr">
              <a:spcBef>
                <a:spcPts val="0"/>
              </a:spcBef>
              <a:spcAft>
                <a:spcPts val="0"/>
              </a:spcAft>
              <a:buNone/>
            </a:pPr>
            <a:r>
              <a:rPr b="1" lang="en" sz="1100">
                <a:solidFill>
                  <a:srgbClr val="00539F"/>
                </a:solidFill>
              </a:rPr>
              <a:t>Duration:</a:t>
            </a:r>
            <a:r>
              <a:rPr lang="en" sz="1100">
                <a:solidFill>
                  <a:srgbClr val="00539F"/>
                </a:solidFill>
              </a:rPr>
              <a:t> ~35 minutes on average (SD ≈ 11.8)</a:t>
            </a:r>
            <a:endParaRPr sz="1100">
              <a:solidFill>
                <a:srgbClr val="00539F"/>
              </a:solidFill>
            </a:endParaRPr>
          </a:p>
          <a:p>
            <a:pPr indent="0" lvl="0" marL="0" rtl="0" algn="ctr">
              <a:spcBef>
                <a:spcPts val="0"/>
              </a:spcBef>
              <a:spcAft>
                <a:spcPts val="0"/>
              </a:spcAft>
              <a:buNone/>
            </a:pPr>
            <a:r>
              <a:t/>
            </a:r>
            <a:endParaRPr>
              <a:solidFill>
                <a:srgbClr val="00539F"/>
              </a:solidFill>
              <a:latin typeface="Sora"/>
              <a:ea typeface="Sora"/>
              <a:cs typeface="Sora"/>
              <a:sym typeface="So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3" name="Shape 2343"/>
        <p:cNvGrpSpPr/>
        <p:nvPr/>
      </p:nvGrpSpPr>
      <p:grpSpPr>
        <a:xfrm>
          <a:off x="0" y="0"/>
          <a:ext cx="0" cy="0"/>
          <a:chOff x="0" y="0"/>
          <a:chExt cx="0" cy="0"/>
        </a:xfrm>
      </p:grpSpPr>
      <p:sp>
        <p:nvSpPr>
          <p:cNvPr id="2344" name="Google Shape;2344;p144"/>
          <p:cNvSpPr txBox="1"/>
          <p:nvPr/>
        </p:nvSpPr>
        <p:spPr>
          <a:xfrm>
            <a:off x="-415350" y="228600"/>
            <a:ext cx="6626400" cy="642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 sz="3200" u="none" cap="none" strike="noStrike">
                <a:solidFill>
                  <a:schemeClr val="lt1"/>
                </a:solidFill>
                <a:latin typeface="Calibri"/>
                <a:ea typeface="Calibri"/>
                <a:cs typeface="Calibri"/>
                <a:sym typeface="Calibri"/>
              </a:rPr>
              <a:t>Findings: Qualitative Impression</a:t>
            </a:r>
            <a:endParaRPr b="0" i="0" sz="3200" u="none" cap="none" strike="noStrike">
              <a:solidFill>
                <a:schemeClr val="lt1"/>
              </a:solidFill>
              <a:latin typeface="Calibri"/>
              <a:ea typeface="Calibri"/>
              <a:cs typeface="Calibri"/>
              <a:sym typeface="Calibri"/>
            </a:endParaRPr>
          </a:p>
        </p:txBody>
      </p:sp>
      <p:sp>
        <p:nvSpPr>
          <p:cNvPr id="2345" name="Google Shape;2345;p144"/>
          <p:cNvSpPr txBox="1"/>
          <p:nvPr/>
        </p:nvSpPr>
        <p:spPr>
          <a:xfrm>
            <a:off x="1180475" y="1397638"/>
            <a:ext cx="6558300" cy="2719800"/>
          </a:xfrm>
          <a:prstGeom prst="rect">
            <a:avLst/>
          </a:prstGeom>
          <a:noFill/>
          <a:ln>
            <a:noFill/>
          </a:ln>
        </p:spPr>
        <p:txBody>
          <a:bodyPr anchorCtr="0" anchor="t" bIns="45700" lIns="91425" spcFirstLastPara="1" rIns="91425" wrap="square" tIns="45700">
            <a:noAutofit/>
          </a:bodyPr>
          <a:lstStyle/>
          <a:p>
            <a:pPr indent="0" lvl="0" marL="50800" marR="0" rtl="0" algn="l">
              <a:lnSpc>
                <a:spcPct val="100000"/>
              </a:lnSpc>
              <a:spcBef>
                <a:spcPts val="560"/>
              </a:spcBef>
              <a:spcAft>
                <a:spcPts val="0"/>
              </a:spcAft>
              <a:buClr>
                <a:srgbClr val="000000"/>
              </a:buClr>
              <a:buSzPts val="1600"/>
              <a:buFont typeface="Arial"/>
              <a:buNone/>
            </a:pPr>
            <a:r>
              <a:rPr lang="en" sz="1700">
                <a:solidFill>
                  <a:srgbClr val="006096"/>
                </a:solidFill>
              </a:rPr>
              <a:t>Nearly</a:t>
            </a:r>
            <a:r>
              <a:rPr b="0" i="0" lang="en" sz="1700" u="none" cap="none" strike="noStrike">
                <a:solidFill>
                  <a:srgbClr val="006096"/>
                </a:solidFill>
                <a:latin typeface="Arial"/>
                <a:ea typeface="Arial"/>
                <a:cs typeface="Arial"/>
                <a:sym typeface="Arial"/>
              </a:rPr>
              <a:t> half (7/15) agreed that sentiment analysis could be helpful, provided the analysis was trustworthy. </a:t>
            </a:r>
            <a:endParaRPr b="0" i="0" sz="1700" u="none" cap="none" strike="noStrike">
              <a:solidFill>
                <a:srgbClr val="006096"/>
              </a:solidFill>
              <a:latin typeface="Arial"/>
              <a:ea typeface="Arial"/>
              <a:cs typeface="Arial"/>
              <a:sym typeface="Arial"/>
            </a:endParaRPr>
          </a:p>
          <a:p>
            <a:pPr indent="0" lvl="0" marL="50800" marR="0" rtl="0" algn="l">
              <a:lnSpc>
                <a:spcPct val="100000"/>
              </a:lnSpc>
              <a:spcBef>
                <a:spcPts val="560"/>
              </a:spcBef>
              <a:spcAft>
                <a:spcPts val="0"/>
              </a:spcAft>
              <a:buClr>
                <a:srgbClr val="000000"/>
              </a:buClr>
              <a:buSzPts val="1600"/>
              <a:buFont typeface="Arial"/>
              <a:buNone/>
            </a:pPr>
            <a:r>
              <a:t/>
            </a:r>
            <a:endParaRPr b="0" i="0" sz="1700" u="none" cap="none" strike="noStrike">
              <a:solidFill>
                <a:srgbClr val="006096"/>
              </a:solidFill>
              <a:latin typeface="Arial"/>
              <a:ea typeface="Arial"/>
              <a:cs typeface="Arial"/>
              <a:sym typeface="Arial"/>
            </a:endParaRPr>
          </a:p>
          <a:p>
            <a:pPr indent="0" lvl="0" marL="50800" marR="0" rtl="0" algn="l">
              <a:lnSpc>
                <a:spcPct val="100000"/>
              </a:lnSpc>
              <a:spcBef>
                <a:spcPts val="560"/>
              </a:spcBef>
              <a:spcAft>
                <a:spcPts val="0"/>
              </a:spcAft>
              <a:buClr>
                <a:srgbClr val="000000"/>
              </a:buClr>
              <a:buSzPts val="1600"/>
              <a:buFont typeface="Arial"/>
              <a:buNone/>
            </a:pPr>
            <a:r>
              <a:rPr b="0" i="1" lang="en" sz="1700" u="none" cap="none" strike="noStrike">
                <a:solidFill>
                  <a:schemeClr val="lt1"/>
                </a:solidFill>
                <a:latin typeface="Arial"/>
                <a:ea typeface="Arial"/>
                <a:cs typeface="Arial"/>
                <a:sym typeface="Arial"/>
              </a:rPr>
              <a:t>"I think knowing the sentiment will also be useful. But then, again, it depends on who’s evaluating the emotion. Is it AI? Is it a human being? Because there’s a lot of difference between a human being doing that and AI, and if it’s AI doing it, I think we need to improve it through machine learning, but I think it would be” (P45).</a:t>
            </a:r>
            <a:endParaRPr b="0" i="0" sz="1700" u="none" cap="none" strike="noStrike">
              <a:solidFill>
                <a:schemeClr val="lt1"/>
              </a:solidFill>
              <a:latin typeface="Arial"/>
              <a:ea typeface="Arial"/>
              <a:cs typeface="Arial"/>
              <a:sym typeface="Arial"/>
            </a:endParaRPr>
          </a:p>
          <a:p>
            <a:pPr indent="0" lvl="0" marL="50800" marR="0" rtl="0" algn="l">
              <a:lnSpc>
                <a:spcPct val="100000"/>
              </a:lnSpc>
              <a:spcBef>
                <a:spcPts val="560"/>
              </a:spcBef>
              <a:spcAft>
                <a:spcPts val="0"/>
              </a:spcAft>
              <a:buClr>
                <a:srgbClr val="000000"/>
              </a:buClr>
              <a:buSzPts val="1600"/>
              <a:buFont typeface="Arial"/>
              <a:buNone/>
            </a:pPr>
            <a:r>
              <a:t/>
            </a:r>
            <a:endParaRPr b="0" i="1" sz="1700" u="none" cap="none" strike="noStrike">
              <a:solidFill>
                <a:srgbClr val="EF8200"/>
              </a:solidFill>
              <a:latin typeface="Arial"/>
              <a:ea typeface="Arial"/>
              <a:cs typeface="Arial"/>
              <a:sym typeface="Arial"/>
            </a:endParaRPr>
          </a:p>
          <a:p>
            <a:pPr indent="0" lvl="0" marL="50800" marR="0" rtl="0" algn="l">
              <a:lnSpc>
                <a:spcPct val="100000"/>
              </a:lnSpc>
              <a:spcBef>
                <a:spcPts val="560"/>
              </a:spcBef>
              <a:spcAft>
                <a:spcPts val="0"/>
              </a:spcAft>
              <a:buClr>
                <a:srgbClr val="000000"/>
              </a:buClr>
              <a:buSzPts val="1600"/>
              <a:buFont typeface="Arial"/>
              <a:buNone/>
            </a:pPr>
            <a:r>
              <a:t/>
            </a:r>
            <a:endParaRPr b="0" i="1" sz="1700" u="none" cap="none" strike="noStrike">
              <a:solidFill>
                <a:srgbClr val="EF8200"/>
              </a:solidFill>
              <a:latin typeface="Arial"/>
              <a:ea typeface="Arial"/>
              <a:cs typeface="Arial"/>
              <a:sym typeface="Arial"/>
            </a:endParaRPr>
          </a:p>
          <a:p>
            <a:pPr indent="0" lvl="0" marL="50800" marR="0" rtl="0" algn="l">
              <a:lnSpc>
                <a:spcPct val="100000"/>
              </a:lnSpc>
              <a:spcBef>
                <a:spcPts val="560"/>
              </a:spcBef>
              <a:spcAft>
                <a:spcPts val="0"/>
              </a:spcAft>
              <a:buClr>
                <a:srgbClr val="000000"/>
              </a:buClr>
              <a:buSzPts val="1600"/>
              <a:buFont typeface="Arial"/>
              <a:buNone/>
            </a:pPr>
            <a:br>
              <a:rPr b="0" i="0" lang="en" sz="1700" u="none" cap="none" strike="noStrike">
                <a:solidFill>
                  <a:srgbClr val="006096"/>
                </a:solidFill>
                <a:latin typeface="Arial"/>
                <a:ea typeface="Arial"/>
                <a:cs typeface="Arial"/>
                <a:sym typeface="Arial"/>
              </a:rPr>
            </a:br>
            <a:endParaRPr b="0" i="1" sz="1700" u="none" cap="none" strike="noStrike">
              <a:solidFill>
                <a:srgbClr val="0070C0"/>
              </a:solidFill>
              <a:latin typeface="Arial"/>
              <a:ea typeface="Arial"/>
              <a:cs typeface="Arial"/>
              <a:sym typeface="Arial"/>
            </a:endParaRPr>
          </a:p>
        </p:txBody>
      </p:sp>
      <p:sp>
        <p:nvSpPr>
          <p:cNvPr id="2346" name="Google Shape;2346;p144"/>
          <p:cNvSpPr/>
          <p:nvPr/>
        </p:nvSpPr>
        <p:spPr>
          <a:xfrm>
            <a:off x="1044250" y="1243975"/>
            <a:ext cx="6893400" cy="2629200"/>
          </a:xfrm>
          <a:prstGeom prst="wedgeRoundRectCallout">
            <a:avLst>
              <a:gd fmla="val -20522" name="adj1"/>
              <a:gd fmla="val 71755" name="adj2"/>
              <a:gd fmla="val 0" name="adj3"/>
            </a:avLst>
          </a:prstGeom>
          <a:noFill/>
          <a:ln cap="flat" cmpd="sng" w="9525">
            <a:solidFill>
              <a:srgbClr val="B1C0D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347" name="Google Shape;2347;p144"/>
          <p:cNvPicPr preferRelativeResize="0"/>
          <p:nvPr/>
        </p:nvPicPr>
        <p:blipFill rotWithShape="1">
          <a:blip r:embed="rId3">
            <a:alphaModFix/>
          </a:blip>
          <a:srcRect b="0" l="0" r="0" t="0"/>
          <a:stretch/>
        </p:blipFill>
        <p:spPr>
          <a:xfrm>
            <a:off x="7937780" y="0"/>
            <a:ext cx="1159740" cy="289940"/>
          </a:xfrm>
          <a:prstGeom prst="rect">
            <a:avLst/>
          </a:prstGeom>
          <a:noFill/>
          <a:ln>
            <a:noFill/>
          </a:ln>
        </p:spPr>
      </p:pic>
      <p:pic>
        <p:nvPicPr>
          <p:cNvPr id="2348" name="Google Shape;2348;p144"/>
          <p:cNvPicPr preferRelativeResize="0"/>
          <p:nvPr/>
        </p:nvPicPr>
        <p:blipFill rotWithShape="1">
          <a:blip r:embed="rId4">
            <a:alphaModFix/>
          </a:blip>
          <a:srcRect b="0" l="0" r="0" t="0"/>
          <a:stretch/>
        </p:blipFill>
        <p:spPr>
          <a:xfrm>
            <a:off x="6955875" y="19077"/>
            <a:ext cx="836330" cy="336247"/>
          </a:xfrm>
          <a:prstGeom prst="rect">
            <a:avLst/>
          </a:prstGeom>
          <a:noFill/>
          <a:ln>
            <a:noFill/>
          </a:ln>
        </p:spPr>
      </p:pic>
      <p:pic>
        <p:nvPicPr>
          <p:cNvPr id="2349" name="Google Shape;2349;p144" title="Screenshot 2025-10-06 at 10.13.55 PM.png"/>
          <p:cNvPicPr preferRelativeResize="0"/>
          <p:nvPr/>
        </p:nvPicPr>
        <p:blipFill>
          <a:blip r:embed="rId5">
            <a:alphaModFix/>
          </a:blip>
          <a:stretch>
            <a:fillRect/>
          </a:stretch>
        </p:blipFill>
        <p:spPr>
          <a:xfrm>
            <a:off x="0" y="4958965"/>
            <a:ext cx="1159750" cy="184535"/>
          </a:xfrm>
          <a:prstGeom prst="rect">
            <a:avLst/>
          </a:prstGeom>
          <a:noFill/>
          <a:ln>
            <a:noFill/>
          </a:ln>
        </p:spPr>
      </p:pic>
      <p:pic>
        <p:nvPicPr>
          <p:cNvPr id="2350" name="Google Shape;2350;p144" title="Screenshot 2025-10-07 at 9.41.34 AM.png"/>
          <p:cNvPicPr preferRelativeResize="0"/>
          <p:nvPr/>
        </p:nvPicPr>
        <p:blipFill>
          <a:blip r:embed="rId6">
            <a:alphaModFix/>
          </a:blip>
          <a:stretch>
            <a:fillRect/>
          </a:stretch>
        </p:blipFill>
        <p:spPr>
          <a:xfrm>
            <a:off x="212850" y="3690725"/>
            <a:ext cx="946900" cy="993000"/>
          </a:xfrm>
          <a:prstGeom prst="rect">
            <a:avLst/>
          </a:prstGeom>
          <a:noFill/>
          <a:ln>
            <a:noFill/>
          </a:ln>
        </p:spPr>
      </p:pic>
      <p:sp>
        <p:nvSpPr>
          <p:cNvPr id="2351" name="Google Shape;2351;p144"/>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2352" name="Google Shape;2352;p144"/>
          <p:cNvSpPr/>
          <p:nvPr/>
        </p:nvSpPr>
        <p:spPr>
          <a:xfrm flipH="1" rot="10800000">
            <a:off x="1163725" y="5080350"/>
            <a:ext cx="5809800" cy="822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2" name="Shape 1842"/>
        <p:cNvGrpSpPr/>
        <p:nvPr/>
      </p:nvGrpSpPr>
      <p:grpSpPr>
        <a:xfrm>
          <a:off x="0" y="0"/>
          <a:ext cx="0" cy="0"/>
          <a:chOff x="0" y="0"/>
          <a:chExt cx="0" cy="0"/>
        </a:xfrm>
      </p:grpSpPr>
      <p:sp>
        <p:nvSpPr>
          <p:cNvPr id="1843" name="Google Shape;1843;p118"/>
          <p:cNvSpPr txBox="1"/>
          <p:nvPr>
            <p:ph idx="3" type="title"/>
          </p:nvPr>
        </p:nvSpPr>
        <p:spPr>
          <a:xfrm>
            <a:off x="115025" y="471075"/>
            <a:ext cx="3941700" cy="683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Contents</a:t>
            </a:r>
            <a:endParaRPr/>
          </a:p>
        </p:txBody>
      </p:sp>
      <p:sp>
        <p:nvSpPr>
          <p:cNvPr id="1844" name="Google Shape;1844;p118"/>
          <p:cNvSpPr txBox="1"/>
          <p:nvPr>
            <p:ph idx="5" type="subTitle"/>
          </p:nvPr>
        </p:nvSpPr>
        <p:spPr>
          <a:xfrm>
            <a:off x="4482800" y="3540462"/>
            <a:ext cx="1720500" cy="230400"/>
          </a:xfrm>
          <a:prstGeom prst="rect">
            <a:avLst/>
          </a:prstGeom>
        </p:spPr>
        <p:txBody>
          <a:bodyPr anchorCtr="0" anchor="t" bIns="106200" lIns="0" spcFirstLastPara="1" rIns="106200" wrap="square" tIns="0">
            <a:noAutofit/>
          </a:bodyPr>
          <a:lstStyle/>
          <a:p>
            <a:pPr indent="0" lvl="0" marL="0" rtl="0" algn="l">
              <a:spcBef>
                <a:spcPts val="0"/>
              </a:spcBef>
              <a:spcAft>
                <a:spcPts val="0"/>
              </a:spcAft>
              <a:buNone/>
            </a:pPr>
            <a:r>
              <a:rPr b="0" lang="en" sz="1975"/>
              <a:t>5.</a:t>
            </a:r>
            <a:endParaRPr b="0" sz="1975"/>
          </a:p>
        </p:txBody>
      </p:sp>
      <p:sp>
        <p:nvSpPr>
          <p:cNvPr id="1845" name="Google Shape;1845;p118"/>
          <p:cNvSpPr txBox="1"/>
          <p:nvPr>
            <p:ph idx="6" type="subTitle"/>
          </p:nvPr>
        </p:nvSpPr>
        <p:spPr>
          <a:xfrm>
            <a:off x="4482800" y="3190888"/>
            <a:ext cx="4614600" cy="321900"/>
          </a:xfrm>
          <a:prstGeom prst="rect">
            <a:avLst/>
          </a:prstGeom>
        </p:spPr>
        <p:txBody>
          <a:bodyPr anchorCtr="0" anchor="b" bIns="106200" lIns="0" spcFirstLastPara="1" rIns="106200" wrap="square" tIns="0">
            <a:noAutofit/>
          </a:bodyPr>
          <a:lstStyle/>
          <a:p>
            <a:pPr indent="0" lvl="0" marL="0" rtl="0" algn="l">
              <a:spcBef>
                <a:spcPts val="0"/>
              </a:spcBef>
              <a:spcAft>
                <a:spcPts val="0"/>
              </a:spcAft>
              <a:buNone/>
            </a:pPr>
            <a:r>
              <a:rPr lang="en" sz="1610"/>
              <a:t>Key Findings</a:t>
            </a:r>
            <a:endParaRPr sz="1610"/>
          </a:p>
        </p:txBody>
      </p:sp>
      <p:sp>
        <p:nvSpPr>
          <p:cNvPr id="1846" name="Google Shape;1846;p118"/>
          <p:cNvSpPr txBox="1"/>
          <p:nvPr>
            <p:ph idx="7" type="subTitle"/>
          </p:nvPr>
        </p:nvSpPr>
        <p:spPr>
          <a:xfrm>
            <a:off x="4482800" y="2920380"/>
            <a:ext cx="1720500" cy="230400"/>
          </a:xfrm>
          <a:prstGeom prst="rect">
            <a:avLst/>
          </a:prstGeom>
        </p:spPr>
        <p:txBody>
          <a:bodyPr anchorCtr="0" anchor="t" bIns="106200" lIns="0" spcFirstLastPara="1" rIns="106200" wrap="square" tIns="0">
            <a:noAutofit/>
          </a:bodyPr>
          <a:lstStyle/>
          <a:p>
            <a:pPr indent="0" lvl="0" marL="0" rtl="0" algn="l">
              <a:spcBef>
                <a:spcPts val="0"/>
              </a:spcBef>
              <a:spcAft>
                <a:spcPts val="0"/>
              </a:spcAft>
              <a:buNone/>
            </a:pPr>
            <a:r>
              <a:rPr b="0" lang="en" sz="1975"/>
              <a:t>4.</a:t>
            </a:r>
            <a:endParaRPr b="0" sz="1975"/>
          </a:p>
        </p:txBody>
      </p:sp>
      <p:sp>
        <p:nvSpPr>
          <p:cNvPr id="1847" name="Google Shape;1847;p118"/>
          <p:cNvSpPr txBox="1"/>
          <p:nvPr>
            <p:ph idx="8" type="subTitle"/>
          </p:nvPr>
        </p:nvSpPr>
        <p:spPr>
          <a:xfrm>
            <a:off x="4482800" y="2571721"/>
            <a:ext cx="4614600" cy="321900"/>
          </a:xfrm>
          <a:prstGeom prst="rect">
            <a:avLst/>
          </a:prstGeom>
        </p:spPr>
        <p:txBody>
          <a:bodyPr anchorCtr="0" anchor="b" bIns="106200" lIns="0" spcFirstLastPara="1" rIns="106200" wrap="square" tIns="0">
            <a:noAutofit/>
          </a:bodyPr>
          <a:lstStyle/>
          <a:p>
            <a:pPr indent="0" lvl="0" marL="0" rtl="0" algn="l">
              <a:spcBef>
                <a:spcPts val="0"/>
              </a:spcBef>
              <a:spcAft>
                <a:spcPts val="0"/>
              </a:spcAft>
              <a:buNone/>
            </a:pPr>
            <a:r>
              <a:rPr lang="en" sz="1610"/>
              <a:t>Methodology</a:t>
            </a:r>
            <a:endParaRPr sz="1610"/>
          </a:p>
        </p:txBody>
      </p:sp>
      <p:sp>
        <p:nvSpPr>
          <p:cNvPr id="1848" name="Google Shape;1848;p118"/>
          <p:cNvSpPr txBox="1"/>
          <p:nvPr>
            <p:ph idx="9" type="subTitle"/>
          </p:nvPr>
        </p:nvSpPr>
        <p:spPr>
          <a:xfrm>
            <a:off x="4482800" y="2301213"/>
            <a:ext cx="1720500" cy="230400"/>
          </a:xfrm>
          <a:prstGeom prst="rect">
            <a:avLst/>
          </a:prstGeom>
        </p:spPr>
        <p:txBody>
          <a:bodyPr anchorCtr="0" anchor="t" bIns="106200" lIns="0" spcFirstLastPara="1" rIns="106200" wrap="square" tIns="0">
            <a:noAutofit/>
          </a:bodyPr>
          <a:lstStyle/>
          <a:p>
            <a:pPr indent="0" lvl="0" marL="0" rtl="0" algn="l">
              <a:spcBef>
                <a:spcPts val="0"/>
              </a:spcBef>
              <a:spcAft>
                <a:spcPts val="0"/>
              </a:spcAft>
              <a:buNone/>
            </a:pPr>
            <a:r>
              <a:rPr b="0" lang="en" sz="1975"/>
              <a:t>3.</a:t>
            </a:r>
            <a:endParaRPr b="0" sz="1975"/>
          </a:p>
        </p:txBody>
      </p:sp>
      <p:sp>
        <p:nvSpPr>
          <p:cNvPr id="1849" name="Google Shape;1849;p118"/>
          <p:cNvSpPr txBox="1"/>
          <p:nvPr>
            <p:ph idx="15" type="subTitle"/>
          </p:nvPr>
        </p:nvSpPr>
        <p:spPr>
          <a:xfrm>
            <a:off x="4482800" y="1334258"/>
            <a:ext cx="4614600" cy="321900"/>
          </a:xfrm>
          <a:prstGeom prst="rect">
            <a:avLst/>
          </a:prstGeom>
        </p:spPr>
        <p:txBody>
          <a:bodyPr anchorCtr="0" anchor="b" bIns="106200" lIns="0" spcFirstLastPara="1" rIns="106200" wrap="square" tIns="0">
            <a:noAutofit/>
          </a:bodyPr>
          <a:lstStyle/>
          <a:p>
            <a:pPr indent="0" lvl="0" marL="0" rtl="0" algn="l">
              <a:lnSpc>
                <a:spcPct val="100000"/>
              </a:lnSpc>
              <a:spcBef>
                <a:spcPts val="0"/>
              </a:spcBef>
              <a:spcAft>
                <a:spcPts val="0"/>
              </a:spcAft>
              <a:buNone/>
            </a:pPr>
            <a:r>
              <a:rPr lang="en" sz="2810">
                <a:highlight>
                  <a:srgbClr val="FFE599"/>
                </a:highlight>
              </a:rPr>
              <a:t>Motivation and Background</a:t>
            </a:r>
            <a:endParaRPr sz="2810">
              <a:highlight>
                <a:srgbClr val="FFE599"/>
              </a:highlight>
            </a:endParaRPr>
          </a:p>
        </p:txBody>
      </p:sp>
      <p:sp>
        <p:nvSpPr>
          <p:cNvPr id="1850" name="Google Shape;1850;p118"/>
          <p:cNvSpPr txBox="1"/>
          <p:nvPr>
            <p:ph idx="14" type="subTitle"/>
          </p:nvPr>
        </p:nvSpPr>
        <p:spPr>
          <a:xfrm>
            <a:off x="4482800" y="1682481"/>
            <a:ext cx="1720500" cy="230400"/>
          </a:xfrm>
          <a:prstGeom prst="rect">
            <a:avLst/>
          </a:prstGeom>
        </p:spPr>
        <p:txBody>
          <a:bodyPr anchorCtr="0" anchor="t" bIns="106200" lIns="0" spcFirstLastPara="1" rIns="106200" wrap="square" tIns="0">
            <a:noAutofit/>
          </a:bodyPr>
          <a:lstStyle/>
          <a:p>
            <a:pPr indent="0" lvl="0" marL="0" rtl="0" algn="l">
              <a:spcBef>
                <a:spcPts val="0"/>
              </a:spcBef>
              <a:spcAft>
                <a:spcPts val="0"/>
              </a:spcAft>
              <a:buNone/>
            </a:pPr>
            <a:r>
              <a:rPr b="0" lang="en" sz="1975"/>
              <a:t>2.</a:t>
            </a:r>
            <a:endParaRPr b="0" sz="1975"/>
          </a:p>
        </p:txBody>
      </p:sp>
      <p:sp>
        <p:nvSpPr>
          <p:cNvPr id="1851" name="Google Shape;1851;p118"/>
          <p:cNvSpPr txBox="1"/>
          <p:nvPr>
            <p:ph idx="13" type="subTitle"/>
          </p:nvPr>
        </p:nvSpPr>
        <p:spPr>
          <a:xfrm>
            <a:off x="4482800" y="1952989"/>
            <a:ext cx="4614600" cy="321900"/>
          </a:xfrm>
          <a:prstGeom prst="rect">
            <a:avLst/>
          </a:prstGeom>
        </p:spPr>
        <p:txBody>
          <a:bodyPr anchorCtr="0" anchor="b" bIns="106200" lIns="0" spcFirstLastPara="1" rIns="106200" wrap="square" tIns="0">
            <a:noAutofit/>
          </a:bodyPr>
          <a:lstStyle/>
          <a:p>
            <a:pPr indent="0" lvl="0" marL="0" rtl="0" algn="l">
              <a:spcBef>
                <a:spcPts val="0"/>
              </a:spcBef>
              <a:spcAft>
                <a:spcPts val="0"/>
              </a:spcAft>
              <a:buNone/>
            </a:pPr>
            <a:r>
              <a:rPr lang="en" sz="1610"/>
              <a:t>Research Questions</a:t>
            </a:r>
            <a:endParaRPr sz="1610"/>
          </a:p>
        </p:txBody>
      </p:sp>
      <p:sp>
        <p:nvSpPr>
          <p:cNvPr id="1852" name="Google Shape;1852;p118"/>
          <p:cNvSpPr txBox="1"/>
          <p:nvPr>
            <p:ph idx="2" type="subTitle"/>
          </p:nvPr>
        </p:nvSpPr>
        <p:spPr>
          <a:xfrm>
            <a:off x="4482800" y="4162330"/>
            <a:ext cx="1720500" cy="230400"/>
          </a:xfrm>
          <a:prstGeom prst="rect">
            <a:avLst/>
          </a:prstGeom>
        </p:spPr>
        <p:txBody>
          <a:bodyPr anchorCtr="0" anchor="t" bIns="106200" lIns="0" spcFirstLastPara="1" rIns="106200" wrap="square" tIns="0">
            <a:noAutofit/>
          </a:bodyPr>
          <a:lstStyle/>
          <a:p>
            <a:pPr indent="0" lvl="0" marL="0" rtl="0" algn="l">
              <a:spcBef>
                <a:spcPts val="0"/>
              </a:spcBef>
              <a:spcAft>
                <a:spcPts val="0"/>
              </a:spcAft>
              <a:buNone/>
            </a:pPr>
            <a:r>
              <a:rPr b="0" lang="en" sz="1975"/>
              <a:t>6.</a:t>
            </a:r>
            <a:endParaRPr b="0" sz="1975"/>
          </a:p>
        </p:txBody>
      </p:sp>
      <p:sp>
        <p:nvSpPr>
          <p:cNvPr id="1853" name="Google Shape;1853;p118"/>
          <p:cNvSpPr txBox="1"/>
          <p:nvPr>
            <p:ph idx="4" type="subTitle"/>
          </p:nvPr>
        </p:nvSpPr>
        <p:spPr>
          <a:xfrm>
            <a:off x="4401600" y="3811870"/>
            <a:ext cx="4614600" cy="321900"/>
          </a:xfrm>
          <a:prstGeom prst="rect">
            <a:avLst/>
          </a:prstGeom>
        </p:spPr>
        <p:txBody>
          <a:bodyPr anchorCtr="0" anchor="b" bIns="106200" lIns="106200" spcFirstLastPara="1" rIns="106200" wrap="square" tIns="106200">
            <a:noAutofit/>
          </a:bodyPr>
          <a:lstStyle/>
          <a:p>
            <a:pPr indent="0" lvl="0" marL="0" rtl="0" algn="l">
              <a:spcBef>
                <a:spcPts val="0"/>
              </a:spcBef>
              <a:spcAft>
                <a:spcPts val="0"/>
              </a:spcAft>
              <a:buNone/>
            </a:pPr>
            <a:r>
              <a:rPr lang="en" sz="1610"/>
              <a:t>Design Implications</a:t>
            </a:r>
            <a:endParaRPr sz="1610"/>
          </a:p>
        </p:txBody>
      </p:sp>
      <p:pic>
        <p:nvPicPr>
          <p:cNvPr id="1854" name="Google Shape;1854;p118"/>
          <p:cNvPicPr preferRelativeResize="0"/>
          <p:nvPr/>
        </p:nvPicPr>
        <p:blipFill rotWithShape="1">
          <a:blip r:embed="rId3">
            <a:alphaModFix/>
          </a:blip>
          <a:srcRect b="0" l="0" r="0" t="0"/>
          <a:stretch/>
        </p:blipFill>
        <p:spPr>
          <a:xfrm>
            <a:off x="7937780" y="0"/>
            <a:ext cx="1159740" cy="289940"/>
          </a:xfrm>
          <a:prstGeom prst="rect">
            <a:avLst/>
          </a:prstGeom>
          <a:noFill/>
          <a:ln>
            <a:noFill/>
          </a:ln>
        </p:spPr>
      </p:pic>
      <p:pic>
        <p:nvPicPr>
          <p:cNvPr id="1855" name="Google Shape;1855;p118"/>
          <p:cNvPicPr preferRelativeResize="0"/>
          <p:nvPr/>
        </p:nvPicPr>
        <p:blipFill rotWithShape="1">
          <a:blip r:embed="rId4">
            <a:alphaModFix/>
          </a:blip>
          <a:srcRect b="0" l="0" r="0" t="0"/>
          <a:stretch/>
        </p:blipFill>
        <p:spPr>
          <a:xfrm>
            <a:off x="6955875" y="19077"/>
            <a:ext cx="836330" cy="336247"/>
          </a:xfrm>
          <a:prstGeom prst="rect">
            <a:avLst/>
          </a:prstGeom>
          <a:noFill/>
          <a:ln>
            <a:noFill/>
          </a:ln>
        </p:spPr>
      </p:pic>
      <p:pic>
        <p:nvPicPr>
          <p:cNvPr id="1856" name="Google Shape;1856;p118" title="Screenshot 2025-10-06 at 10.13.55 PM.png"/>
          <p:cNvPicPr preferRelativeResize="0"/>
          <p:nvPr/>
        </p:nvPicPr>
        <p:blipFill>
          <a:blip r:embed="rId5">
            <a:alphaModFix/>
          </a:blip>
          <a:stretch>
            <a:fillRect/>
          </a:stretch>
        </p:blipFill>
        <p:spPr>
          <a:xfrm>
            <a:off x="0" y="4958965"/>
            <a:ext cx="1159750" cy="184535"/>
          </a:xfrm>
          <a:prstGeom prst="rect">
            <a:avLst/>
          </a:prstGeom>
          <a:noFill/>
          <a:ln>
            <a:noFill/>
          </a:ln>
        </p:spPr>
      </p:pic>
      <p:pic>
        <p:nvPicPr>
          <p:cNvPr descr="Text&#10;&#10;Description automatically generated" id="1857" name="Google Shape;1857;p118"/>
          <p:cNvPicPr preferRelativeResize="0"/>
          <p:nvPr/>
        </p:nvPicPr>
        <p:blipFill rotWithShape="1">
          <a:blip r:embed="rId6">
            <a:alphaModFix/>
          </a:blip>
          <a:srcRect b="0" l="0" r="0" t="0"/>
          <a:stretch/>
        </p:blipFill>
        <p:spPr>
          <a:xfrm>
            <a:off x="0" y="1563475"/>
            <a:ext cx="4313549" cy="2329425"/>
          </a:xfrm>
          <a:prstGeom prst="rect">
            <a:avLst/>
          </a:prstGeom>
          <a:noFill/>
          <a:ln>
            <a:noFill/>
          </a:ln>
        </p:spPr>
      </p:pic>
      <p:sp>
        <p:nvSpPr>
          <p:cNvPr id="1858" name="Google Shape;1858;p118"/>
          <p:cNvSpPr txBox="1"/>
          <p:nvPr>
            <p:ph idx="1" type="subTitle"/>
          </p:nvPr>
        </p:nvSpPr>
        <p:spPr>
          <a:xfrm>
            <a:off x="4482800" y="4432838"/>
            <a:ext cx="4614600" cy="321900"/>
          </a:xfrm>
          <a:prstGeom prst="rect">
            <a:avLst/>
          </a:prstGeom>
        </p:spPr>
        <p:txBody>
          <a:bodyPr anchorCtr="0" anchor="b" bIns="106200" lIns="0" spcFirstLastPara="1" rIns="106200" wrap="square" tIns="0">
            <a:noAutofit/>
          </a:bodyPr>
          <a:lstStyle/>
          <a:p>
            <a:pPr indent="0" lvl="0" marL="0" rtl="0" algn="l">
              <a:spcBef>
                <a:spcPts val="0"/>
              </a:spcBef>
              <a:spcAft>
                <a:spcPts val="0"/>
              </a:spcAft>
              <a:buNone/>
            </a:pPr>
            <a:r>
              <a:rPr lang="en" sz="1610"/>
              <a:t>Insights, Limitations and Future Work</a:t>
            </a:r>
            <a:endParaRPr sz="161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7" name="Shape 2357"/>
        <p:cNvGrpSpPr/>
        <p:nvPr/>
      </p:nvGrpSpPr>
      <p:grpSpPr>
        <a:xfrm>
          <a:off x="0" y="0"/>
          <a:ext cx="0" cy="0"/>
          <a:chOff x="0" y="0"/>
          <a:chExt cx="0" cy="0"/>
        </a:xfrm>
      </p:grpSpPr>
      <p:sp>
        <p:nvSpPr>
          <p:cNvPr id="2358" name="Google Shape;2358;p145"/>
          <p:cNvSpPr txBox="1"/>
          <p:nvPr/>
        </p:nvSpPr>
        <p:spPr>
          <a:xfrm>
            <a:off x="-415350" y="228600"/>
            <a:ext cx="6626400" cy="642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 sz="3200" u="none" cap="none" strike="noStrike">
                <a:solidFill>
                  <a:schemeClr val="lt1"/>
                </a:solidFill>
                <a:latin typeface="Calibri"/>
                <a:ea typeface="Calibri"/>
                <a:cs typeface="Calibri"/>
                <a:sym typeface="Calibri"/>
              </a:rPr>
              <a:t>Findings: Qualitative Impression</a:t>
            </a:r>
            <a:endParaRPr b="0" i="0" sz="3200" u="none" cap="none" strike="noStrike">
              <a:solidFill>
                <a:schemeClr val="lt1"/>
              </a:solidFill>
              <a:latin typeface="Calibri"/>
              <a:ea typeface="Calibri"/>
              <a:cs typeface="Calibri"/>
              <a:sym typeface="Calibri"/>
            </a:endParaRPr>
          </a:p>
        </p:txBody>
      </p:sp>
      <p:sp>
        <p:nvSpPr>
          <p:cNvPr id="2359" name="Google Shape;2359;p145"/>
          <p:cNvSpPr txBox="1"/>
          <p:nvPr/>
        </p:nvSpPr>
        <p:spPr>
          <a:xfrm>
            <a:off x="1180475" y="1397638"/>
            <a:ext cx="6558300" cy="2719800"/>
          </a:xfrm>
          <a:prstGeom prst="rect">
            <a:avLst/>
          </a:prstGeom>
          <a:noFill/>
          <a:ln>
            <a:noFill/>
          </a:ln>
        </p:spPr>
        <p:txBody>
          <a:bodyPr anchorCtr="0" anchor="t" bIns="45700" lIns="91425" spcFirstLastPara="1" rIns="91425" wrap="square" tIns="45700">
            <a:noAutofit/>
          </a:bodyPr>
          <a:lstStyle/>
          <a:p>
            <a:pPr indent="0" lvl="0" marL="50800" rtl="0" algn="l">
              <a:spcBef>
                <a:spcPts val="560"/>
              </a:spcBef>
              <a:spcAft>
                <a:spcPts val="0"/>
              </a:spcAft>
              <a:buClr>
                <a:srgbClr val="000000"/>
              </a:buClr>
              <a:buSzPts val="1500"/>
              <a:buFont typeface="Arial"/>
              <a:buNone/>
            </a:pPr>
            <a:r>
              <a:rPr lang="en" sz="1600">
                <a:solidFill>
                  <a:srgbClr val="0070C0"/>
                </a:solidFill>
              </a:rPr>
              <a:t>One-third (5/15) were negative and hesitant about the idea of the tool constantly monitoring their browsing behaviors and saw more risks than benefits from this kind of data collection.</a:t>
            </a:r>
            <a:br>
              <a:rPr lang="en" sz="1600">
                <a:solidFill>
                  <a:srgbClr val="0070C0"/>
                </a:solidFill>
              </a:rPr>
            </a:br>
            <a:endParaRPr sz="1600">
              <a:solidFill>
                <a:srgbClr val="006096"/>
              </a:solidFill>
            </a:endParaRPr>
          </a:p>
          <a:p>
            <a:pPr indent="0" lvl="0" marL="50800" rtl="0" algn="l">
              <a:spcBef>
                <a:spcPts val="560"/>
              </a:spcBef>
              <a:spcAft>
                <a:spcPts val="0"/>
              </a:spcAft>
              <a:buClr>
                <a:srgbClr val="000000"/>
              </a:buClr>
              <a:buSzPts val="1500"/>
              <a:buFont typeface="Arial"/>
              <a:buNone/>
            </a:pPr>
            <a:r>
              <a:rPr i="1" lang="en" sz="1600">
                <a:solidFill>
                  <a:schemeClr val="lt1"/>
                </a:solidFill>
              </a:rPr>
              <a:t>"I rarely install plugins unless I believe they are crucial because I am generally wary about data collection. If it monitors my browsing behavior, looks at my news, and gives me feedback, I will not download it. It would be insulting to me personally, and it would also be quite dangerous for many other people.” (P30)</a:t>
            </a:r>
            <a:br>
              <a:rPr i="1" lang="en" sz="1600">
                <a:solidFill>
                  <a:schemeClr val="lt1"/>
                </a:solidFill>
              </a:rPr>
            </a:br>
            <a:endParaRPr sz="1700">
              <a:solidFill>
                <a:schemeClr val="lt1"/>
              </a:solidFill>
            </a:endParaRPr>
          </a:p>
          <a:p>
            <a:pPr indent="0" lvl="0" marL="50800" marR="0" rtl="0" algn="l">
              <a:lnSpc>
                <a:spcPct val="100000"/>
              </a:lnSpc>
              <a:spcBef>
                <a:spcPts val="560"/>
              </a:spcBef>
              <a:spcAft>
                <a:spcPts val="0"/>
              </a:spcAft>
              <a:buClr>
                <a:srgbClr val="000000"/>
              </a:buClr>
              <a:buSzPts val="1600"/>
              <a:buFont typeface="Arial"/>
              <a:buNone/>
            </a:pPr>
            <a:br>
              <a:rPr b="0" i="0" lang="en" sz="1700" u="none" cap="none" strike="noStrike">
                <a:solidFill>
                  <a:srgbClr val="006096"/>
                </a:solidFill>
                <a:latin typeface="Arial"/>
                <a:ea typeface="Arial"/>
                <a:cs typeface="Arial"/>
                <a:sym typeface="Arial"/>
              </a:rPr>
            </a:br>
            <a:endParaRPr b="0" i="1" sz="1700" u="none" cap="none" strike="noStrike">
              <a:solidFill>
                <a:srgbClr val="0070C0"/>
              </a:solidFill>
              <a:latin typeface="Arial"/>
              <a:ea typeface="Arial"/>
              <a:cs typeface="Arial"/>
              <a:sym typeface="Arial"/>
            </a:endParaRPr>
          </a:p>
        </p:txBody>
      </p:sp>
      <p:sp>
        <p:nvSpPr>
          <p:cNvPr id="2360" name="Google Shape;2360;p145"/>
          <p:cNvSpPr/>
          <p:nvPr/>
        </p:nvSpPr>
        <p:spPr>
          <a:xfrm>
            <a:off x="1044300" y="1217500"/>
            <a:ext cx="6959700" cy="2847300"/>
          </a:xfrm>
          <a:prstGeom prst="wedgeRoundRectCallout">
            <a:avLst>
              <a:gd fmla="val -20820" name="adj1"/>
              <a:gd fmla="val 66872" name="adj2"/>
              <a:gd fmla="val 0" name="adj3"/>
            </a:avLst>
          </a:prstGeom>
          <a:noFill/>
          <a:ln cap="flat" cmpd="sng" w="9525">
            <a:solidFill>
              <a:srgbClr val="B1C0D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361" name="Google Shape;2361;p145"/>
          <p:cNvPicPr preferRelativeResize="0"/>
          <p:nvPr/>
        </p:nvPicPr>
        <p:blipFill rotWithShape="1">
          <a:blip r:embed="rId3">
            <a:alphaModFix/>
          </a:blip>
          <a:srcRect b="0" l="0" r="0" t="0"/>
          <a:stretch/>
        </p:blipFill>
        <p:spPr>
          <a:xfrm>
            <a:off x="7937780" y="0"/>
            <a:ext cx="1159740" cy="289940"/>
          </a:xfrm>
          <a:prstGeom prst="rect">
            <a:avLst/>
          </a:prstGeom>
          <a:noFill/>
          <a:ln>
            <a:noFill/>
          </a:ln>
        </p:spPr>
      </p:pic>
      <p:pic>
        <p:nvPicPr>
          <p:cNvPr id="2362" name="Google Shape;2362;p145"/>
          <p:cNvPicPr preferRelativeResize="0"/>
          <p:nvPr/>
        </p:nvPicPr>
        <p:blipFill rotWithShape="1">
          <a:blip r:embed="rId4">
            <a:alphaModFix/>
          </a:blip>
          <a:srcRect b="0" l="0" r="0" t="0"/>
          <a:stretch/>
        </p:blipFill>
        <p:spPr>
          <a:xfrm>
            <a:off x="6955875" y="19077"/>
            <a:ext cx="836330" cy="336247"/>
          </a:xfrm>
          <a:prstGeom prst="rect">
            <a:avLst/>
          </a:prstGeom>
          <a:noFill/>
          <a:ln>
            <a:noFill/>
          </a:ln>
        </p:spPr>
      </p:pic>
      <p:pic>
        <p:nvPicPr>
          <p:cNvPr id="2363" name="Google Shape;2363;p145" title="Screenshot 2025-10-06 at 10.13.55 PM.png"/>
          <p:cNvPicPr preferRelativeResize="0"/>
          <p:nvPr/>
        </p:nvPicPr>
        <p:blipFill>
          <a:blip r:embed="rId5">
            <a:alphaModFix/>
          </a:blip>
          <a:stretch>
            <a:fillRect/>
          </a:stretch>
        </p:blipFill>
        <p:spPr>
          <a:xfrm>
            <a:off x="0" y="4958965"/>
            <a:ext cx="1159750" cy="184535"/>
          </a:xfrm>
          <a:prstGeom prst="rect">
            <a:avLst/>
          </a:prstGeom>
          <a:noFill/>
          <a:ln>
            <a:noFill/>
          </a:ln>
        </p:spPr>
      </p:pic>
      <p:pic>
        <p:nvPicPr>
          <p:cNvPr id="2364" name="Google Shape;2364;p145" title="Screenshot 2025-10-07 at 9.42.57 AM.png"/>
          <p:cNvPicPr preferRelativeResize="0"/>
          <p:nvPr/>
        </p:nvPicPr>
        <p:blipFill>
          <a:blip r:embed="rId6">
            <a:alphaModFix/>
          </a:blip>
          <a:stretch>
            <a:fillRect/>
          </a:stretch>
        </p:blipFill>
        <p:spPr>
          <a:xfrm>
            <a:off x="111575" y="3640075"/>
            <a:ext cx="998850" cy="1043650"/>
          </a:xfrm>
          <a:prstGeom prst="rect">
            <a:avLst/>
          </a:prstGeom>
          <a:noFill/>
          <a:ln>
            <a:noFill/>
          </a:ln>
        </p:spPr>
      </p:pic>
      <p:sp>
        <p:nvSpPr>
          <p:cNvPr id="2365" name="Google Shape;2365;p145"/>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2366" name="Google Shape;2366;p145"/>
          <p:cNvSpPr/>
          <p:nvPr/>
        </p:nvSpPr>
        <p:spPr>
          <a:xfrm flipH="1" rot="10800000">
            <a:off x="1163725" y="5080350"/>
            <a:ext cx="5960700" cy="822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1" name="Shape 2371"/>
        <p:cNvGrpSpPr/>
        <p:nvPr/>
      </p:nvGrpSpPr>
      <p:grpSpPr>
        <a:xfrm>
          <a:off x="0" y="0"/>
          <a:ext cx="0" cy="0"/>
          <a:chOff x="0" y="0"/>
          <a:chExt cx="0" cy="0"/>
        </a:xfrm>
      </p:grpSpPr>
      <p:sp>
        <p:nvSpPr>
          <p:cNvPr id="2372" name="Google Shape;2372;p146"/>
          <p:cNvSpPr txBox="1"/>
          <p:nvPr/>
        </p:nvSpPr>
        <p:spPr>
          <a:xfrm>
            <a:off x="-415350" y="228600"/>
            <a:ext cx="6626400" cy="642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 sz="3200" u="none" cap="none" strike="noStrike">
                <a:solidFill>
                  <a:schemeClr val="lt1"/>
                </a:solidFill>
                <a:latin typeface="Calibri"/>
                <a:ea typeface="Calibri"/>
                <a:cs typeface="Calibri"/>
                <a:sym typeface="Calibri"/>
              </a:rPr>
              <a:t>Findings: Qualitative Impression</a:t>
            </a:r>
            <a:endParaRPr b="0" i="0" sz="3200" u="none" cap="none" strike="noStrike">
              <a:solidFill>
                <a:schemeClr val="lt1"/>
              </a:solidFill>
              <a:latin typeface="Calibri"/>
              <a:ea typeface="Calibri"/>
              <a:cs typeface="Calibri"/>
              <a:sym typeface="Calibri"/>
            </a:endParaRPr>
          </a:p>
        </p:txBody>
      </p:sp>
      <p:sp>
        <p:nvSpPr>
          <p:cNvPr id="2373" name="Google Shape;2373;p146"/>
          <p:cNvSpPr txBox="1"/>
          <p:nvPr/>
        </p:nvSpPr>
        <p:spPr>
          <a:xfrm>
            <a:off x="1377575" y="1397650"/>
            <a:ext cx="6626400" cy="2719800"/>
          </a:xfrm>
          <a:prstGeom prst="rect">
            <a:avLst/>
          </a:prstGeom>
          <a:noFill/>
          <a:ln>
            <a:noFill/>
          </a:ln>
        </p:spPr>
        <p:txBody>
          <a:bodyPr anchorCtr="0" anchor="t" bIns="45700" lIns="91425" spcFirstLastPara="1" rIns="91425" wrap="square" tIns="45700">
            <a:noAutofit/>
          </a:bodyPr>
          <a:lstStyle/>
          <a:p>
            <a:pPr indent="0" lvl="0" marL="50800" rtl="0" algn="l">
              <a:spcBef>
                <a:spcPts val="560"/>
              </a:spcBef>
              <a:spcAft>
                <a:spcPts val="0"/>
              </a:spcAft>
              <a:buClr>
                <a:srgbClr val="000000"/>
              </a:buClr>
              <a:buSzPts val="1500"/>
              <a:buFont typeface="Arial"/>
              <a:buNone/>
            </a:pPr>
            <a:r>
              <a:rPr lang="en" sz="1600">
                <a:solidFill>
                  <a:srgbClr val="0070C0"/>
                </a:solidFill>
              </a:rPr>
              <a:t>Most participants showed mixed reactions toward the tool’s data collection: 7/15 were neutral, wanting clarity on privacy policies and data protection before use.</a:t>
            </a:r>
            <a:endParaRPr sz="1600">
              <a:solidFill>
                <a:srgbClr val="0070C0"/>
              </a:solidFill>
            </a:endParaRPr>
          </a:p>
          <a:p>
            <a:pPr indent="0" lvl="0" marL="50800" rtl="0" algn="l">
              <a:spcBef>
                <a:spcPts val="560"/>
              </a:spcBef>
              <a:spcAft>
                <a:spcPts val="0"/>
              </a:spcAft>
              <a:buClr>
                <a:srgbClr val="000000"/>
              </a:buClr>
              <a:buSzPts val="1500"/>
              <a:buFont typeface="Arial"/>
              <a:buNone/>
            </a:pPr>
            <a:r>
              <a:rPr lang="en" sz="1600">
                <a:solidFill>
                  <a:srgbClr val="0070C0"/>
                </a:solidFill>
              </a:rPr>
              <a:t>2/15 were positive, seeing benefits in accurate information about news publishers and willing to share data if they gained value in return.</a:t>
            </a:r>
            <a:endParaRPr sz="1600">
              <a:solidFill>
                <a:srgbClr val="0070C0"/>
              </a:solidFill>
            </a:endParaRPr>
          </a:p>
          <a:p>
            <a:pPr indent="0" lvl="0" marL="50800" rtl="0" algn="l">
              <a:spcBef>
                <a:spcPts val="560"/>
              </a:spcBef>
              <a:spcAft>
                <a:spcPts val="0"/>
              </a:spcAft>
              <a:buClr>
                <a:srgbClr val="000000"/>
              </a:buClr>
              <a:buSzPts val="1500"/>
              <a:buFont typeface="Arial"/>
              <a:buNone/>
            </a:pPr>
            <a:br>
              <a:rPr i="1" lang="en" sz="1600">
                <a:solidFill>
                  <a:schemeClr val="lt1"/>
                </a:solidFill>
              </a:rPr>
            </a:br>
            <a:r>
              <a:rPr i="1" lang="en" sz="1600">
                <a:solidFill>
                  <a:schemeClr val="lt1"/>
                </a:solidFill>
              </a:rPr>
              <a:t>“I am comfortable using such tools if they provide me with good articles… but they should give me something in return.” — P23</a:t>
            </a:r>
            <a:endParaRPr sz="1700">
              <a:solidFill>
                <a:schemeClr val="lt1"/>
              </a:solidFill>
            </a:endParaRPr>
          </a:p>
          <a:p>
            <a:pPr indent="0" lvl="0" marL="50800" marR="0" rtl="0" algn="l">
              <a:lnSpc>
                <a:spcPct val="100000"/>
              </a:lnSpc>
              <a:spcBef>
                <a:spcPts val="560"/>
              </a:spcBef>
              <a:spcAft>
                <a:spcPts val="0"/>
              </a:spcAft>
              <a:buClr>
                <a:srgbClr val="000000"/>
              </a:buClr>
              <a:buSzPts val="1600"/>
              <a:buFont typeface="Arial"/>
              <a:buNone/>
            </a:pPr>
            <a:br>
              <a:rPr b="0" i="0" lang="en" sz="1700" u="none" cap="none" strike="noStrike">
                <a:solidFill>
                  <a:srgbClr val="006096"/>
                </a:solidFill>
                <a:latin typeface="Arial"/>
                <a:ea typeface="Arial"/>
                <a:cs typeface="Arial"/>
                <a:sym typeface="Arial"/>
              </a:rPr>
            </a:br>
            <a:endParaRPr b="0" i="1" sz="1700" u="none" cap="none" strike="noStrike">
              <a:solidFill>
                <a:srgbClr val="0070C0"/>
              </a:solidFill>
              <a:latin typeface="Arial"/>
              <a:ea typeface="Arial"/>
              <a:cs typeface="Arial"/>
              <a:sym typeface="Arial"/>
            </a:endParaRPr>
          </a:p>
        </p:txBody>
      </p:sp>
      <p:sp>
        <p:nvSpPr>
          <p:cNvPr id="2374" name="Google Shape;2374;p146"/>
          <p:cNvSpPr/>
          <p:nvPr/>
        </p:nvSpPr>
        <p:spPr>
          <a:xfrm>
            <a:off x="2932500" y="1280988"/>
            <a:ext cx="6804900" cy="2874600"/>
          </a:xfrm>
          <a:prstGeom prst="wedgeRoundRectCallout">
            <a:avLst>
              <a:gd fmla="val -20820" name="adj1"/>
              <a:gd fmla="val 66872" name="adj2"/>
              <a:gd fmla="val 0" name="adj3"/>
            </a:avLst>
          </a:prstGeom>
          <a:noFill/>
          <a:ln cap="flat" cmpd="sng" w="9525">
            <a:solidFill>
              <a:srgbClr val="B1C0D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375" name="Google Shape;2375;p146"/>
          <p:cNvPicPr preferRelativeResize="0"/>
          <p:nvPr/>
        </p:nvPicPr>
        <p:blipFill rotWithShape="1">
          <a:blip r:embed="rId3">
            <a:alphaModFix/>
          </a:blip>
          <a:srcRect b="0" l="0" r="0" t="0"/>
          <a:stretch/>
        </p:blipFill>
        <p:spPr>
          <a:xfrm>
            <a:off x="7937780" y="0"/>
            <a:ext cx="1159740" cy="289940"/>
          </a:xfrm>
          <a:prstGeom prst="rect">
            <a:avLst/>
          </a:prstGeom>
          <a:noFill/>
          <a:ln>
            <a:noFill/>
          </a:ln>
        </p:spPr>
      </p:pic>
      <p:pic>
        <p:nvPicPr>
          <p:cNvPr id="2376" name="Google Shape;2376;p146"/>
          <p:cNvPicPr preferRelativeResize="0"/>
          <p:nvPr/>
        </p:nvPicPr>
        <p:blipFill rotWithShape="1">
          <a:blip r:embed="rId4">
            <a:alphaModFix/>
          </a:blip>
          <a:srcRect b="0" l="0" r="0" t="0"/>
          <a:stretch/>
        </p:blipFill>
        <p:spPr>
          <a:xfrm>
            <a:off x="6955875" y="19077"/>
            <a:ext cx="836330" cy="336247"/>
          </a:xfrm>
          <a:prstGeom prst="rect">
            <a:avLst/>
          </a:prstGeom>
          <a:noFill/>
          <a:ln>
            <a:noFill/>
          </a:ln>
        </p:spPr>
      </p:pic>
      <p:pic>
        <p:nvPicPr>
          <p:cNvPr id="2377" name="Google Shape;2377;p146" title="Screenshot 2025-10-06 at 10.13.55 PM.png"/>
          <p:cNvPicPr preferRelativeResize="0"/>
          <p:nvPr/>
        </p:nvPicPr>
        <p:blipFill>
          <a:blip r:embed="rId5">
            <a:alphaModFix/>
          </a:blip>
          <a:stretch>
            <a:fillRect/>
          </a:stretch>
        </p:blipFill>
        <p:spPr>
          <a:xfrm>
            <a:off x="0" y="4958965"/>
            <a:ext cx="1159750" cy="184535"/>
          </a:xfrm>
          <a:prstGeom prst="rect">
            <a:avLst/>
          </a:prstGeom>
          <a:noFill/>
          <a:ln>
            <a:noFill/>
          </a:ln>
        </p:spPr>
      </p:pic>
      <p:pic>
        <p:nvPicPr>
          <p:cNvPr id="2378" name="Google Shape;2378;p146" title="Screenshot 2025-10-07 at 9.50.12 AM.png"/>
          <p:cNvPicPr preferRelativeResize="0"/>
          <p:nvPr/>
        </p:nvPicPr>
        <p:blipFill>
          <a:blip r:embed="rId6">
            <a:alphaModFix/>
          </a:blip>
          <a:stretch>
            <a:fillRect/>
          </a:stretch>
        </p:blipFill>
        <p:spPr>
          <a:xfrm>
            <a:off x="228600" y="3422900"/>
            <a:ext cx="931150" cy="1150925"/>
          </a:xfrm>
          <a:prstGeom prst="rect">
            <a:avLst/>
          </a:prstGeom>
          <a:noFill/>
          <a:ln>
            <a:noFill/>
          </a:ln>
        </p:spPr>
      </p:pic>
      <p:sp>
        <p:nvSpPr>
          <p:cNvPr id="2379" name="Google Shape;2379;p146"/>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2380" name="Google Shape;2380;p146"/>
          <p:cNvSpPr/>
          <p:nvPr/>
        </p:nvSpPr>
        <p:spPr>
          <a:xfrm flipH="1" rot="10800000">
            <a:off x="1163725" y="5081250"/>
            <a:ext cx="6120600" cy="813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5" name="Shape 2385"/>
        <p:cNvGrpSpPr/>
        <p:nvPr/>
      </p:nvGrpSpPr>
      <p:grpSpPr>
        <a:xfrm>
          <a:off x="0" y="0"/>
          <a:ext cx="0" cy="0"/>
          <a:chOff x="0" y="0"/>
          <a:chExt cx="0" cy="0"/>
        </a:xfrm>
      </p:grpSpPr>
      <p:sp>
        <p:nvSpPr>
          <p:cNvPr id="2386" name="Google Shape;2386;p147"/>
          <p:cNvSpPr txBox="1"/>
          <p:nvPr/>
        </p:nvSpPr>
        <p:spPr>
          <a:xfrm>
            <a:off x="-415350" y="228600"/>
            <a:ext cx="6626400" cy="642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 sz="3200" u="none" cap="none" strike="noStrike">
                <a:solidFill>
                  <a:schemeClr val="lt1"/>
                </a:solidFill>
                <a:latin typeface="Calibri"/>
                <a:ea typeface="Calibri"/>
                <a:cs typeface="Calibri"/>
                <a:sym typeface="Calibri"/>
              </a:rPr>
              <a:t>Findings: Qualitative Impression</a:t>
            </a:r>
            <a:endParaRPr b="0" i="0" sz="3200" u="none" cap="none" strike="noStrike">
              <a:solidFill>
                <a:schemeClr val="lt1"/>
              </a:solidFill>
              <a:latin typeface="Calibri"/>
              <a:ea typeface="Calibri"/>
              <a:cs typeface="Calibri"/>
              <a:sym typeface="Calibri"/>
            </a:endParaRPr>
          </a:p>
        </p:txBody>
      </p:sp>
      <p:sp>
        <p:nvSpPr>
          <p:cNvPr id="2387" name="Google Shape;2387;p147"/>
          <p:cNvSpPr txBox="1"/>
          <p:nvPr/>
        </p:nvSpPr>
        <p:spPr>
          <a:xfrm>
            <a:off x="1377575" y="1397650"/>
            <a:ext cx="6626400" cy="2719800"/>
          </a:xfrm>
          <a:prstGeom prst="rect">
            <a:avLst/>
          </a:prstGeom>
          <a:noFill/>
          <a:ln>
            <a:noFill/>
          </a:ln>
        </p:spPr>
        <p:txBody>
          <a:bodyPr anchorCtr="0" anchor="t" bIns="45700" lIns="91425" spcFirstLastPara="1" rIns="91425" wrap="square" tIns="45700">
            <a:noAutofit/>
          </a:bodyPr>
          <a:lstStyle/>
          <a:p>
            <a:pPr indent="0" lvl="0" marL="50800" rtl="0" algn="l">
              <a:spcBef>
                <a:spcPts val="560"/>
              </a:spcBef>
              <a:spcAft>
                <a:spcPts val="0"/>
              </a:spcAft>
              <a:buClr>
                <a:srgbClr val="000000"/>
              </a:buClr>
              <a:buSzPts val="1500"/>
              <a:buFont typeface="Arial"/>
              <a:buNone/>
            </a:pPr>
            <a:r>
              <a:rPr lang="en" sz="1600">
                <a:solidFill>
                  <a:srgbClr val="0070C0"/>
                </a:solidFill>
              </a:rPr>
              <a:t>Participants expressed interest in a personal informatics dashboard to help them reflect on their online activity and behavioral change</a:t>
            </a:r>
            <a:endParaRPr sz="1600">
              <a:solidFill>
                <a:srgbClr val="0070C0"/>
              </a:solidFill>
            </a:endParaRPr>
          </a:p>
          <a:p>
            <a:pPr indent="0" lvl="0" marL="50800" rtl="0" algn="l">
              <a:spcBef>
                <a:spcPts val="560"/>
              </a:spcBef>
              <a:spcAft>
                <a:spcPts val="0"/>
              </a:spcAft>
              <a:buClr>
                <a:srgbClr val="000000"/>
              </a:buClr>
              <a:buSzPts val="1500"/>
              <a:buFont typeface="Arial"/>
              <a:buNone/>
            </a:pPr>
            <a:r>
              <a:t/>
            </a:r>
            <a:endParaRPr sz="1600">
              <a:solidFill>
                <a:srgbClr val="0070C0"/>
              </a:solidFill>
            </a:endParaRPr>
          </a:p>
          <a:p>
            <a:pPr indent="0" lvl="0" marL="50800" rtl="0" algn="l">
              <a:spcBef>
                <a:spcPts val="560"/>
              </a:spcBef>
              <a:spcAft>
                <a:spcPts val="0"/>
              </a:spcAft>
              <a:buClr>
                <a:srgbClr val="000000"/>
              </a:buClr>
              <a:buSzPts val="1500"/>
              <a:buFont typeface="Arial"/>
              <a:buNone/>
            </a:pPr>
            <a:r>
              <a:rPr i="1" lang="en" sz="1600">
                <a:solidFill>
                  <a:schemeClr val="lt1"/>
                </a:solidFill>
              </a:rPr>
              <a:t>It would be excellent to have a feature that allows users to view their activity during the past week, reflect on what they did, and determine whether it has changed their behavior. I’d like to see everyone have access to as much information as possible about the safety, efficacy, and costs of drugs, vaccines, devices, and medical services, particularly regarding health care. Those who think the content warning is part of a conspiracy would not use it. (P44)</a:t>
            </a:r>
            <a:endParaRPr i="1" sz="1600">
              <a:solidFill>
                <a:schemeClr val="lt1"/>
              </a:solidFill>
            </a:endParaRPr>
          </a:p>
          <a:p>
            <a:pPr indent="0" lvl="0" marL="50800" rtl="0" algn="l">
              <a:spcBef>
                <a:spcPts val="560"/>
              </a:spcBef>
              <a:spcAft>
                <a:spcPts val="0"/>
              </a:spcAft>
              <a:buClr>
                <a:srgbClr val="000000"/>
              </a:buClr>
              <a:buSzPts val="1500"/>
              <a:buFont typeface="Arial"/>
              <a:buNone/>
            </a:pPr>
            <a:r>
              <a:t/>
            </a:r>
            <a:endParaRPr i="1" sz="1600">
              <a:solidFill>
                <a:schemeClr val="lt1"/>
              </a:solidFill>
            </a:endParaRPr>
          </a:p>
          <a:p>
            <a:pPr indent="0" lvl="0" marL="50800" marR="0" rtl="0" algn="l">
              <a:lnSpc>
                <a:spcPct val="100000"/>
              </a:lnSpc>
              <a:spcBef>
                <a:spcPts val="560"/>
              </a:spcBef>
              <a:spcAft>
                <a:spcPts val="0"/>
              </a:spcAft>
              <a:buClr>
                <a:srgbClr val="000000"/>
              </a:buClr>
              <a:buSzPts val="1600"/>
              <a:buFont typeface="Arial"/>
              <a:buNone/>
            </a:pPr>
            <a:br>
              <a:rPr b="0" i="0" lang="en" sz="1700" u="none" cap="none" strike="noStrike">
                <a:solidFill>
                  <a:srgbClr val="006096"/>
                </a:solidFill>
                <a:latin typeface="Arial"/>
                <a:ea typeface="Arial"/>
                <a:cs typeface="Arial"/>
                <a:sym typeface="Arial"/>
              </a:rPr>
            </a:br>
            <a:endParaRPr b="0" i="1" sz="1700" u="none" cap="none" strike="noStrike">
              <a:solidFill>
                <a:srgbClr val="0070C0"/>
              </a:solidFill>
              <a:latin typeface="Arial"/>
              <a:ea typeface="Arial"/>
              <a:cs typeface="Arial"/>
              <a:sym typeface="Arial"/>
            </a:endParaRPr>
          </a:p>
        </p:txBody>
      </p:sp>
      <p:sp>
        <p:nvSpPr>
          <p:cNvPr id="2388" name="Google Shape;2388;p147"/>
          <p:cNvSpPr/>
          <p:nvPr/>
        </p:nvSpPr>
        <p:spPr>
          <a:xfrm>
            <a:off x="1199250" y="1172250"/>
            <a:ext cx="6970500" cy="2945100"/>
          </a:xfrm>
          <a:prstGeom prst="wedgeRoundRectCallout">
            <a:avLst>
              <a:gd fmla="val -20820" name="adj1"/>
              <a:gd fmla="val 66872" name="adj2"/>
              <a:gd fmla="val 0" name="adj3"/>
            </a:avLst>
          </a:prstGeom>
          <a:noFill/>
          <a:ln cap="flat" cmpd="sng" w="9525">
            <a:solidFill>
              <a:srgbClr val="B1C0D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389" name="Google Shape;2389;p147"/>
          <p:cNvPicPr preferRelativeResize="0"/>
          <p:nvPr/>
        </p:nvPicPr>
        <p:blipFill rotWithShape="1">
          <a:blip r:embed="rId3">
            <a:alphaModFix/>
          </a:blip>
          <a:srcRect b="0" l="0" r="0" t="0"/>
          <a:stretch/>
        </p:blipFill>
        <p:spPr>
          <a:xfrm>
            <a:off x="7937780" y="0"/>
            <a:ext cx="1159740" cy="289940"/>
          </a:xfrm>
          <a:prstGeom prst="rect">
            <a:avLst/>
          </a:prstGeom>
          <a:noFill/>
          <a:ln>
            <a:noFill/>
          </a:ln>
        </p:spPr>
      </p:pic>
      <p:pic>
        <p:nvPicPr>
          <p:cNvPr id="2390" name="Google Shape;2390;p147"/>
          <p:cNvPicPr preferRelativeResize="0"/>
          <p:nvPr/>
        </p:nvPicPr>
        <p:blipFill rotWithShape="1">
          <a:blip r:embed="rId4">
            <a:alphaModFix/>
          </a:blip>
          <a:srcRect b="0" l="0" r="0" t="0"/>
          <a:stretch/>
        </p:blipFill>
        <p:spPr>
          <a:xfrm>
            <a:off x="6955875" y="19077"/>
            <a:ext cx="836330" cy="336247"/>
          </a:xfrm>
          <a:prstGeom prst="rect">
            <a:avLst/>
          </a:prstGeom>
          <a:noFill/>
          <a:ln>
            <a:noFill/>
          </a:ln>
        </p:spPr>
      </p:pic>
      <p:pic>
        <p:nvPicPr>
          <p:cNvPr id="2391" name="Google Shape;2391;p147" title="Screenshot 2025-10-06 at 10.13.55 PM.png"/>
          <p:cNvPicPr preferRelativeResize="0"/>
          <p:nvPr/>
        </p:nvPicPr>
        <p:blipFill>
          <a:blip r:embed="rId5">
            <a:alphaModFix/>
          </a:blip>
          <a:stretch>
            <a:fillRect/>
          </a:stretch>
        </p:blipFill>
        <p:spPr>
          <a:xfrm>
            <a:off x="0" y="4958965"/>
            <a:ext cx="1159750" cy="184535"/>
          </a:xfrm>
          <a:prstGeom prst="rect">
            <a:avLst/>
          </a:prstGeom>
          <a:noFill/>
          <a:ln>
            <a:noFill/>
          </a:ln>
        </p:spPr>
      </p:pic>
      <p:pic>
        <p:nvPicPr>
          <p:cNvPr id="2392" name="Google Shape;2392;p147" title="Screenshot 2025-10-07 at 9.50.12 AM.png"/>
          <p:cNvPicPr preferRelativeResize="0"/>
          <p:nvPr/>
        </p:nvPicPr>
        <p:blipFill>
          <a:blip r:embed="rId6">
            <a:alphaModFix/>
          </a:blip>
          <a:stretch>
            <a:fillRect/>
          </a:stretch>
        </p:blipFill>
        <p:spPr>
          <a:xfrm>
            <a:off x="228600" y="3422900"/>
            <a:ext cx="931150" cy="1150925"/>
          </a:xfrm>
          <a:prstGeom prst="rect">
            <a:avLst/>
          </a:prstGeom>
          <a:noFill/>
          <a:ln>
            <a:noFill/>
          </a:ln>
        </p:spPr>
      </p:pic>
      <p:sp>
        <p:nvSpPr>
          <p:cNvPr id="2393" name="Google Shape;2393;p147"/>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2394" name="Google Shape;2394;p147"/>
          <p:cNvSpPr/>
          <p:nvPr/>
        </p:nvSpPr>
        <p:spPr>
          <a:xfrm flipH="1" rot="10800000">
            <a:off x="1163725" y="5081250"/>
            <a:ext cx="6120600" cy="813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8" name="Shape 2398"/>
        <p:cNvGrpSpPr/>
        <p:nvPr/>
      </p:nvGrpSpPr>
      <p:grpSpPr>
        <a:xfrm>
          <a:off x="0" y="0"/>
          <a:ext cx="0" cy="0"/>
          <a:chOff x="0" y="0"/>
          <a:chExt cx="0" cy="0"/>
        </a:xfrm>
      </p:grpSpPr>
      <p:sp>
        <p:nvSpPr>
          <p:cNvPr id="2399" name="Google Shape;2399;p148"/>
          <p:cNvSpPr txBox="1"/>
          <p:nvPr>
            <p:ph idx="3" type="title"/>
          </p:nvPr>
        </p:nvSpPr>
        <p:spPr>
          <a:xfrm>
            <a:off x="115025" y="471075"/>
            <a:ext cx="3941700" cy="683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Contents</a:t>
            </a:r>
            <a:endParaRPr/>
          </a:p>
        </p:txBody>
      </p:sp>
      <p:sp>
        <p:nvSpPr>
          <p:cNvPr id="2400" name="Google Shape;2400;p148"/>
          <p:cNvSpPr txBox="1"/>
          <p:nvPr>
            <p:ph idx="6" type="subTitle"/>
          </p:nvPr>
        </p:nvSpPr>
        <p:spPr>
          <a:xfrm>
            <a:off x="4482800" y="3190888"/>
            <a:ext cx="4614600" cy="321900"/>
          </a:xfrm>
          <a:prstGeom prst="rect">
            <a:avLst/>
          </a:prstGeom>
        </p:spPr>
        <p:txBody>
          <a:bodyPr anchorCtr="0" anchor="b" bIns="106200" lIns="0" spcFirstLastPara="1" rIns="106200" wrap="square" tIns="0">
            <a:noAutofit/>
          </a:bodyPr>
          <a:lstStyle/>
          <a:p>
            <a:pPr indent="0" lvl="0" marL="0" rtl="0" algn="l">
              <a:spcBef>
                <a:spcPts val="0"/>
              </a:spcBef>
              <a:spcAft>
                <a:spcPts val="0"/>
              </a:spcAft>
              <a:buNone/>
            </a:pPr>
            <a:r>
              <a:rPr lang="en" sz="1610"/>
              <a:t>Key Findings</a:t>
            </a:r>
            <a:endParaRPr sz="1610"/>
          </a:p>
        </p:txBody>
      </p:sp>
      <p:sp>
        <p:nvSpPr>
          <p:cNvPr id="2401" name="Google Shape;2401;p148"/>
          <p:cNvSpPr txBox="1"/>
          <p:nvPr>
            <p:ph idx="7" type="subTitle"/>
          </p:nvPr>
        </p:nvSpPr>
        <p:spPr>
          <a:xfrm>
            <a:off x="4482800" y="2920380"/>
            <a:ext cx="1720500" cy="230400"/>
          </a:xfrm>
          <a:prstGeom prst="rect">
            <a:avLst/>
          </a:prstGeom>
        </p:spPr>
        <p:txBody>
          <a:bodyPr anchorCtr="0" anchor="t" bIns="106200" lIns="0" spcFirstLastPara="1" rIns="106200" wrap="square" tIns="0">
            <a:noAutofit/>
          </a:bodyPr>
          <a:lstStyle/>
          <a:p>
            <a:pPr indent="0" lvl="0" marL="0" rtl="0" algn="l">
              <a:spcBef>
                <a:spcPts val="0"/>
              </a:spcBef>
              <a:spcAft>
                <a:spcPts val="0"/>
              </a:spcAft>
              <a:buNone/>
            </a:pPr>
            <a:r>
              <a:rPr b="0" lang="en" sz="1975"/>
              <a:t>4.</a:t>
            </a:r>
            <a:endParaRPr b="0" sz="1975"/>
          </a:p>
        </p:txBody>
      </p:sp>
      <p:sp>
        <p:nvSpPr>
          <p:cNvPr id="2402" name="Google Shape;2402;p148"/>
          <p:cNvSpPr txBox="1"/>
          <p:nvPr>
            <p:ph idx="8" type="subTitle"/>
          </p:nvPr>
        </p:nvSpPr>
        <p:spPr>
          <a:xfrm>
            <a:off x="4482800" y="2571721"/>
            <a:ext cx="4614600" cy="321900"/>
          </a:xfrm>
          <a:prstGeom prst="rect">
            <a:avLst/>
          </a:prstGeom>
        </p:spPr>
        <p:txBody>
          <a:bodyPr anchorCtr="0" anchor="b" bIns="106200" lIns="0" spcFirstLastPara="1" rIns="106200" wrap="square" tIns="0">
            <a:noAutofit/>
          </a:bodyPr>
          <a:lstStyle/>
          <a:p>
            <a:pPr indent="0" lvl="0" marL="0" rtl="0" algn="l">
              <a:spcBef>
                <a:spcPts val="0"/>
              </a:spcBef>
              <a:spcAft>
                <a:spcPts val="0"/>
              </a:spcAft>
              <a:buNone/>
            </a:pPr>
            <a:r>
              <a:rPr lang="en" sz="1610"/>
              <a:t>Methodology</a:t>
            </a:r>
            <a:endParaRPr sz="1610"/>
          </a:p>
        </p:txBody>
      </p:sp>
      <p:sp>
        <p:nvSpPr>
          <p:cNvPr id="2403" name="Google Shape;2403;p148"/>
          <p:cNvSpPr txBox="1"/>
          <p:nvPr>
            <p:ph idx="9" type="subTitle"/>
          </p:nvPr>
        </p:nvSpPr>
        <p:spPr>
          <a:xfrm>
            <a:off x="4482800" y="2301213"/>
            <a:ext cx="1720500" cy="230400"/>
          </a:xfrm>
          <a:prstGeom prst="rect">
            <a:avLst/>
          </a:prstGeom>
        </p:spPr>
        <p:txBody>
          <a:bodyPr anchorCtr="0" anchor="t" bIns="106200" lIns="0" spcFirstLastPara="1" rIns="106200" wrap="square" tIns="0">
            <a:noAutofit/>
          </a:bodyPr>
          <a:lstStyle/>
          <a:p>
            <a:pPr indent="0" lvl="0" marL="0" rtl="0" algn="l">
              <a:spcBef>
                <a:spcPts val="0"/>
              </a:spcBef>
              <a:spcAft>
                <a:spcPts val="0"/>
              </a:spcAft>
              <a:buNone/>
            </a:pPr>
            <a:r>
              <a:rPr b="0" lang="en" sz="1975"/>
              <a:t>3.</a:t>
            </a:r>
            <a:endParaRPr b="0" sz="1975"/>
          </a:p>
        </p:txBody>
      </p:sp>
      <p:sp>
        <p:nvSpPr>
          <p:cNvPr id="2404" name="Google Shape;2404;p148"/>
          <p:cNvSpPr txBox="1"/>
          <p:nvPr>
            <p:ph idx="13" type="subTitle"/>
          </p:nvPr>
        </p:nvSpPr>
        <p:spPr>
          <a:xfrm>
            <a:off x="4482800" y="1952989"/>
            <a:ext cx="4614600" cy="321900"/>
          </a:xfrm>
          <a:prstGeom prst="rect">
            <a:avLst/>
          </a:prstGeom>
        </p:spPr>
        <p:txBody>
          <a:bodyPr anchorCtr="0" anchor="b" bIns="106200" lIns="0" spcFirstLastPara="1" rIns="106200" wrap="square" tIns="0">
            <a:noAutofit/>
          </a:bodyPr>
          <a:lstStyle/>
          <a:p>
            <a:pPr indent="0" lvl="0" marL="0" rtl="0" algn="l">
              <a:spcBef>
                <a:spcPts val="0"/>
              </a:spcBef>
              <a:spcAft>
                <a:spcPts val="0"/>
              </a:spcAft>
              <a:buNone/>
            </a:pPr>
            <a:r>
              <a:rPr lang="en" sz="1610"/>
              <a:t>Research Questions</a:t>
            </a:r>
            <a:endParaRPr sz="1610"/>
          </a:p>
        </p:txBody>
      </p:sp>
      <p:sp>
        <p:nvSpPr>
          <p:cNvPr id="2405" name="Google Shape;2405;p148"/>
          <p:cNvSpPr txBox="1"/>
          <p:nvPr>
            <p:ph idx="14" type="subTitle"/>
          </p:nvPr>
        </p:nvSpPr>
        <p:spPr>
          <a:xfrm>
            <a:off x="4482800" y="1682481"/>
            <a:ext cx="1720500" cy="230400"/>
          </a:xfrm>
          <a:prstGeom prst="rect">
            <a:avLst/>
          </a:prstGeom>
        </p:spPr>
        <p:txBody>
          <a:bodyPr anchorCtr="0" anchor="t" bIns="106200" lIns="0" spcFirstLastPara="1" rIns="106200" wrap="square" tIns="0">
            <a:noAutofit/>
          </a:bodyPr>
          <a:lstStyle/>
          <a:p>
            <a:pPr indent="0" lvl="0" marL="0" rtl="0" algn="l">
              <a:spcBef>
                <a:spcPts val="0"/>
              </a:spcBef>
              <a:spcAft>
                <a:spcPts val="0"/>
              </a:spcAft>
              <a:buNone/>
            </a:pPr>
            <a:r>
              <a:rPr b="0" lang="en" sz="1975"/>
              <a:t>2.</a:t>
            </a:r>
            <a:endParaRPr b="0" sz="1975"/>
          </a:p>
        </p:txBody>
      </p:sp>
      <p:sp>
        <p:nvSpPr>
          <p:cNvPr id="2406" name="Google Shape;2406;p148"/>
          <p:cNvSpPr txBox="1"/>
          <p:nvPr>
            <p:ph idx="15" type="subTitle"/>
          </p:nvPr>
        </p:nvSpPr>
        <p:spPr>
          <a:xfrm>
            <a:off x="4482800" y="1334258"/>
            <a:ext cx="4614600" cy="321900"/>
          </a:xfrm>
          <a:prstGeom prst="rect">
            <a:avLst/>
          </a:prstGeom>
        </p:spPr>
        <p:txBody>
          <a:bodyPr anchorCtr="0" anchor="b" bIns="106200" lIns="0" spcFirstLastPara="1" rIns="106200" wrap="square" tIns="0">
            <a:noAutofit/>
          </a:bodyPr>
          <a:lstStyle/>
          <a:p>
            <a:pPr indent="0" lvl="0" marL="0" rtl="0" algn="l">
              <a:lnSpc>
                <a:spcPct val="100000"/>
              </a:lnSpc>
              <a:spcBef>
                <a:spcPts val="0"/>
              </a:spcBef>
              <a:spcAft>
                <a:spcPts val="0"/>
              </a:spcAft>
              <a:buNone/>
            </a:pPr>
            <a:r>
              <a:rPr lang="en" sz="1610"/>
              <a:t>Motivation and Background</a:t>
            </a:r>
            <a:endParaRPr sz="1610"/>
          </a:p>
        </p:txBody>
      </p:sp>
      <p:sp>
        <p:nvSpPr>
          <p:cNvPr id="2407" name="Google Shape;2407;p148"/>
          <p:cNvSpPr txBox="1"/>
          <p:nvPr>
            <p:ph idx="16" type="subTitle"/>
          </p:nvPr>
        </p:nvSpPr>
        <p:spPr>
          <a:xfrm>
            <a:off x="4482800" y="1063750"/>
            <a:ext cx="1720500" cy="230400"/>
          </a:xfrm>
          <a:prstGeom prst="rect">
            <a:avLst/>
          </a:prstGeom>
        </p:spPr>
        <p:txBody>
          <a:bodyPr anchorCtr="0" anchor="t" bIns="106200" lIns="0" spcFirstLastPara="1" rIns="106200" wrap="square" tIns="0">
            <a:noAutofit/>
          </a:bodyPr>
          <a:lstStyle/>
          <a:p>
            <a:pPr indent="0" lvl="0" marL="0" rtl="0" algn="l">
              <a:lnSpc>
                <a:spcPct val="100000"/>
              </a:lnSpc>
              <a:spcBef>
                <a:spcPts val="0"/>
              </a:spcBef>
              <a:spcAft>
                <a:spcPts val="0"/>
              </a:spcAft>
              <a:buNone/>
            </a:pPr>
            <a:r>
              <a:rPr b="0" lang="en" sz="1975"/>
              <a:t>1.</a:t>
            </a:r>
            <a:endParaRPr b="0" sz="1975"/>
          </a:p>
        </p:txBody>
      </p:sp>
      <p:sp>
        <p:nvSpPr>
          <p:cNvPr id="2408" name="Google Shape;2408;p148"/>
          <p:cNvSpPr txBox="1"/>
          <p:nvPr>
            <p:ph idx="2" type="subTitle"/>
          </p:nvPr>
        </p:nvSpPr>
        <p:spPr>
          <a:xfrm>
            <a:off x="4482800" y="4162330"/>
            <a:ext cx="1720500" cy="230400"/>
          </a:xfrm>
          <a:prstGeom prst="rect">
            <a:avLst/>
          </a:prstGeom>
        </p:spPr>
        <p:txBody>
          <a:bodyPr anchorCtr="0" anchor="t" bIns="106200" lIns="0" spcFirstLastPara="1" rIns="106200" wrap="square" tIns="0">
            <a:noAutofit/>
          </a:bodyPr>
          <a:lstStyle/>
          <a:p>
            <a:pPr indent="0" lvl="0" marL="0" rtl="0" algn="l">
              <a:spcBef>
                <a:spcPts val="0"/>
              </a:spcBef>
              <a:spcAft>
                <a:spcPts val="0"/>
              </a:spcAft>
              <a:buNone/>
            </a:pPr>
            <a:r>
              <a:rPr b="0" lang="en" sz="1975"/>
              <a:t>6.</a:t>
            </a:r>
            <a:endParaRPr b="0" sz="1975"/>
          </a:p>
        </p:txBody>
      </p:sp>
      <p:sp>
        <p:nvSpPr>
          <p:cNvPr id="2409" name="Google Shape;2409;p148"/>
          <p:cNvSpPr txBox="1"/>
          <p:nvPr>
            <p:ph idx="4" type="subTitle"/>
          </p:nvPr>
        </p:nvSpPr>
        <p:spPr>
          <a:xfrm>
            <a:off x="4401600" y="3811870"/>
            <a:ext cx="4614600" cy="321900"/>
          </a:xfrm>
          <a:prstGeom prst="rect">
            <a:avLst/>
          </a:prstGeom>
        </p:spPr>
        <p:txBody>
          <a:bodyPr anchorCtr="0" anchor="b" bIns="106200" lIns="106200" spcFirstLastPara="1" rIns="106200" wrap="square" tIns="106200">
            <a:noAutofit/>
          </a:bodyPr>
          <a:lstStyle/>
          <a:p>
            <a:pPr indent="0" lvl="0" marL="0" rtl="0" algn="l">
              <a:spcBef>
                <a:spcPts val="0"/>
              </a:spcBef>
              <a:spcAft>
                <a:spcPts val="0"/>
              </a:spcAft>
              <a:buNone/>
            </a:pPr>
            <a:r>
              <a:rPr lang="en" sz="2800">
                <a:highlight>
                  <a:srgbClr val="FFE599"/>
                </a:highlight>
              </a:rPr>
              <a:t>Design Implications</a:t>
            </a:r>
            <a:endParaRPr sz="2800">
              <a:highlight>
                <a:srgbClr val="FFE599"/>
              </a:highlight>
            </a:endParaRPr>
          </a:p>
        </p:txBody>
      </p:sp>
      <p:pic>
        <p:nvPicPr>
          <p:cNvPr id="2410" name="Google Shape;2410;p148"/>
          <p:cNvPicPr preferRelativeResize="0"/>
          <p:nvPr/>
        </p:nvPicPr>
        <p:blipFill rotWithShape="1">
          <a:blip r:embed="rId3">
            <a:alphaModFix/>
          </a:blip>
          <a:srcRect b="0" l="0" r="0" t="0"/>
          <a:stretch/>
        </p:blipFill>
        <p:spPr>
          <a:xfrm>
            <a:off x="7937780" y="0"/>
            <a:ext cx="1159740" cy="289940"/>
          </a:xfrm>
          <a:prstGeom prst="rect">
            <a:avLst/>
          </a:prstGeom>
          <a:noFill/>
          <a:ln>
            <a:noFill/>
          </a:ln>
        </p:spPr>
      </p:pic>
      <p:pic>
        <p:nvPicPr>
          <p:cNvPr id="2411" name="Google Shape;2411;p148"/>
          <p:cNvPicPr preferRelativeResize="0"/>
          <p:nvPr/>
        </p:nvPicPr>
        <p:blipFill rotWithShape="1">
          <a:blip r:embed="rId4">
            <a:alphaModFix/>
          </a:blip>
          <a:srcRect b="0" l="0" r="0" t="0"/>
          <a:stretch/>
        </p:blipFill>
        <p:spPr>
          <a:xfrm>
            <a:off x="6955875" y="19077"/>
            <a:ext cx="836330" cy="336247"/>
          </a:xfrm>
          <a:prstGeom prst="rect">
            <a:avLst/>
          </a:prstGeom>
          <a:noFill/>
          <a:ln>
            <a:noFill/>
          </a:ln>
        </p:spPr>
      </p:pic>
      <p:pic>
        <p:nvPicPr>
          <p:cNvPr id="2412" name="Google Shape;2412;p148" title="Screenshot 2025-10-06 at 10.13.55 PM.png"/>
          <p:cNvPicPr preferRelativeResize="0"/>
          <p:nvPr/>
        </p:nvPicPr>
        <p:blipFill>
          <a:blip r:embed="rId5">
            <a:alphaModFix/>
          </a:blip>
          <a:stretch>
            <a:fillRect/>
          </a:stretch>
        </p:blipFill>
        <p:spPr>
          <a:xfrm>
            <a:off x="0" y="4958965"/>
            <a:ext cx="1159750" cy="184535"/>
          </a:xfrm>
          <a:prstGeom prst="rect">
            <a:avLst/>
          </a:prstGeom>
          <a:noFill/>
          <a:ln>
            <a:noFill/>
          </a:ln>
        </p:spPr>
      </p:pic>
      <p:pic>
        <p:nvPicPr>
          <p:cNvPr descr="Text&#10;&#10;Description automatically generated" id="2413" name="Google Shape;2413;p148"/>
          <p:cNvPicPr preferRelativeResize="0"/>
          <p:nvPr/>
        </p:nvPicPr>
        <p:blipFill rotWithShape="1">
          <a:blip r:embed="rId6">
            <a:alphaModFix/>
          </a:blip>
          <a:srcRect b="0" l="0" r="0" t="0"/>
          <a:stretch/>
        </p:blipFill>
        <p:spPr>
          <a:xfrm>
            <a:off x="0" y="1566225"/>
            <a:ext cx="4308451" cy="2326675"/>
          </a:xfrm>
          <a:prstGeom prst="rect">
            <a:avLst/>
          </a:prstGeom>
          <a:noFill/>
          <a:ln>
            <a:noFill/>
          </a:ln>
        </p:spPr>
      </p:pic>
      <p:sp>
        <p:nvSpPr>
          <p:cNvPr id="2414" name="Google Shape;2414;p148"/>
          <p:cNvSpPr txBox="1"/>
          <p:nvPr>
            <p:ph idx="1" type="subTitle"/>
          </p:nvPr>
        </p:nvSpPr>
        <p:spPr>
          <a:xfrm>
            <a:off x="4482800" y="4432838"/>
            <a:ext cx="4614600" cy="321900"/>
          </a:xfrm>
          <a:prstGeom prst="rect">
            <a:avLst/>
          </a:prstGeom>
        </p:spPr>
        <p:txBody>
          <a:bodyPr anchorCtr="0" anchor="b" bIns="106200" lIns="0" spcFirstLastPara="1" rIns="106200" wrap="square" tIns="0">
            <a:noAutofit/>
          </a:bodyPr>
          <a:lstStyle/>
          <a:p>
            <a:pPr indent="0" lvl="0" marL="0" rtl="0" algn="l">
              <a:spcBef>
                <a:spcPts val="0"/>
              </a:spcBef>
              <a:spcAft>
                <a:spcPts val="0"/>
              </a:spcAft>
              <a:buNone/>
            </a:pPr>
            <a:r>
              <a:rPr lang="en" sz="1610"/>
              <a:t>Insights, Limitations and Future Work</a:t>
            </a:r>
            <a:endParaRPr sz="1610"/>
          </a:p>
        </p:txBody>
      </p:sp>
      <p:sp>
        <p:nvSpPr>
          <p:cNvPr id="2415" name="Google Shape;2415;p148"/>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2416" name="Google Shape;2416;p148"/>
          <p:cNvSpPr/>
          <p:nvPr/>
        </p:nvSpPr>
        <p:spPr>
          <a:xfrm flipH="1" rot="10800000">
            <a:off x="1163725" y="5080350"/>
            <a:ext cx="6183000" cy="822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0" name="Shape 2420"/>
        <p:cNvGrpSpPr/>
        <p:nvPr/>
      </p:nvGrpSpPr>
      <p:grpSpPr>
        <a:xfrm>
          <a:off x="0" y="0"/>
          <a:ext cx="0" cy="0"/>
          <a:chOff x="0" y="0"/>
          <a:chExt cx="0" cy="0"/>
        </a:xfrm>
      </p:grpSpPr>
      <p:sp>
        <p:nvSpPr>
          <p:cNvPr id="2421" name="Google Shape;2421;p149"/>
          <p:cNvSpPr txBox="1"/>
          <p:nvPr>
            <p:ph idx="1" type="subTitle"/>
          </p:nvPr>
        </p:nvSpPr>
        <p:spPr>
          <a:xfrm>
            <a:off x="115025" y="2976125"/>
            <a:ext cx="1728900" cy="1192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IBM Plex Sans Medium"/>
                <a:ea typeface="IBM Plex Sans Medium"/>
                <a:cs typeface="IBM Plex Sans Medium"/>
                <a:sym typeface="IBM Plex Sans Medium"/>
              </a:rPr>
              <a:t>Personal Informatics for Browsing</a:t>
            </a:r>
            <a:endParaRPr>
              <a:latin typeface="IBM Plex Sans Medium"/>
              <a:ea typeface="IBM Plex Sans Medium"/>
              <a:cs typeface="IBM Plex Sans Medium"/>
              <a:sym typeface="IBM Plex Sans Medium"/>
            </a:endParaRPr>
          </a:p>
          <a:p>
            <a:pPr indent="0" lvl="0" marL="0" rtl="0" algn="l">
              <a:spcBef>
                <a:spcPts val="600"/>
              </a:spcBef>
              <a:spcAft>
                <a:spcPts val="600"/>
              </a:spcAft>
              <a:buNone/>
            </a:pPr>
            <a:r>
              <a:rPr lang="en" sz="900"/>
              <a:t>Track reading time, article counts, and source bias; show dashboards or playful feedback to help users reflect and diversify their news habits.</a:t>
            </a:r>
            <a:endParaRPr sz="900"/>
          </a:p>
        </p:txBody>
      </p:sp>
      <p:sp>
        <p:nvSpPr>
          <p:cNvPr id="2422" name="Google Shape;2422;p149"/>
          <p:cNvSpPr txBox="1"/>
          <p:nvPr>
            <p:ph idx="5" type="subTitle"/>
          </p:nvPr>
        </p:nvSpPr>
        <p:spPr>
          <a:xfrm>
            <a:off x="4597200" y="1993200"/>
            <a:ext cx="1623000" cy="119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IBM Plex Sans Medium"/>
                <a:ea typeface="IBM Plex Sans Medium"/>
                <a:cs typeface="IBM Plex Sans Medium"/>
                <a:sym typeface="IBM Plex Sans Medium"/>
              </a:rPr>
              <a:t>Reflective Prompts &amp; Nudges</a:t>
            </a:r>
            <a:endParaRPr>
              <a:latin typeface="IBM Plex Sans Medium"/>
              <a:ea typeface="IBM Plex Sans Medium"/>
              <a:cs typeface="IBM Plex Sans Medium"/>
              <a:sym typeface="IBM Plex Sans Medium"/>
            </a:endParaRPr>
          </a:p>
          <a:p>
            <a:pPr indent="0" lvl="0" marL="0" rtl="0" algn="l">
              <a:spcBef>
                <a:spcPts val="600"/>
              </a:spcBef>
              <a:spcAft>
                <a:spcPts val="600"/>
              </a:spcAft>
              <a:buNone/>
            </a:pPr>
            <a:r>
              <a:rPr lang="en" sz="900"/>
              <a:t>Use brief reminders, weekly summaries, and adaptive prompts to expose users to diverse perspectives without overwhelming them.</a:t>
            </a:r>
            <a:endParaRPr sz="900"/>
          </a:p>
        </p:txBody>
      </p:sp>
      <p:sp>
        <p:nvSpPr>
          <p:cNvPr id="2423" name="Google Shape;2423;p149"/>
          <p:cNvSpPr txBox="1"/>
          <p:nvPr>
            <p:ph idx="6" type="subTitle"/>
          </p:nvPr>
        </p:nvSpPr>
        <p:spPr>
          <a:xfrm>
            <a:off x="6031950" y="1649100"/>
            <a:ext cx="1441800" cy="119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ra Medium"/>
                <a:ea typeface="Sora Medium"/>
                <a:cs typeface="Sora Medium"/>
                <a:sym typeface="Sora Medium"/>
              </a:rPr>
              <a:t>Non-Intrusive &amp; Transparent Practices</a:t>
            </a:r>
            <a:endParaRPr>
              <a:latin typeface="Sora Medium"/>
              <a:ea typeface="Sora Medium"/>
              <a:cs typeface="Sora Medium"/>
              <a:sym typeface="Sora Medium"/>
            </a:endParaRPr>
          </a:p>
          <a:p>
            <a:pPr indent="0" lvl="0" marL="0" rtl="0" algn="l">
              <a:spcBef>
                <a:spcPts val="0"/>
              </a:spcBef>
              <a:spcAft>
                <a:spcPts val="0"/>
              </a:spcAft>
              <a:buNone/>
            </a:pPr>
            <a:r>
              <a:t/>
            </a:r>
            <a:endParaRPr/>
          </a:p>
          <a:p>
            <a:pPr indent="0" lvl="0" marL="0" rtl="0" algn="l">
              <a:spcBef>
                <a:spcPts val="0"/>
              </a:spcBef>
              <a:spcAft>
                <a:spcPts val="0"/>
              </a:spcAft>
              <a:buNone/>
            </a:pPr>
            <a:r>
              <a:rPr lang="en" sz="900"/>
              <a:t>Build trust through clear permissions, gradual onboarding, customizable settings, and strong privacy controls.</a:t>
            </a:r>
            <a:endParaRPr sz="900"/>
          </a:p>
        </p:txBody>
      </p:sp>
      <p:sp>
        <p:nvSpPr>
          <p:cNvPr id="2424" name="Google Shape;2424;p149"/>
          <p:cNvSpPr txBox="1"/>
          <p:nvPr>
            <p:ph idx="7" type="subTitle"/>
          </p:nvPr>
        </p:nvSpPr>
        <p:spPr>
          <a:xfrm>
            <a:off x="7473750" y="1277950"/>
            <a:ext cx="1587000" cy="119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IBM Plex Sans Medium"/>
                <a:ea typeface="IBM Plex Sans Medium"/>
                <a:cs typeface="IBM Plex Sans Medium"/>
                <a:sym typeface="IBM Plex Sans Medium"/>
              </a:rPr>
              <a:t>In-Situ Content Warnings</a:t>
            </a:r>
            <a:endParaRPr>
              <a:latin typeface="IBM Plex Sans Medium"/>
              <a:ea typeface="IBM Plex Sans Medium"/>
              <a:cs typeface="IBM Plex Sans Medium"/>
              <a:sym typeface="IBM Plex Sans Medium"/>
            </a:endParaRPr>
          </a:p>
          <a:p>
            <a:pPr indent="0" lvl="0" marL="0" rtl="0" algn="l">
              <a:spcBef>
                <a:spcPts val="600"/>
              </a:spcBef>
              <a:spcAft>
                <a:spcPts val="600"/>
              </a:spcAft>
              <a:buNone/>
            </a:pPr>
            <a:r>
              <a:rPr lang="en" sz="900"/>
              <a:t>Highlight biased or emotionally charged text directly in articles to promote awareness, avoiding disruptive pop-ups or over-used warnings.</a:t>
            </a:r>
            <a:endParaRPr sz="900"/>
          </a:p>
        </p:txBody>
      </p:sp>
      <p:sp>
        <p:nvSpPr>
          <p:cNvPr id="2425" name="Google Shape;2425;p149"/>
          <p:cNvSpPr txBox="1"/>
          <p:nvPr>
            <p:ph idx="3" type="subTitle"/>
          </p:nvPr>
        </p:nvSpPr>
        <p:spPr>
          <a:xfrm>
            <a:off x="1720650" y="2589300"/>
            <a:ext cx="1623000" cy="1192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Sora Medium"/>
                <a:ea typeface="Sora Medium"/>
                <a:cs typeface="Sora Medium"/>
                <a:sym typeface="Sora Medium"/>
              </a:rPr>
              <a:t>Lateral Reading Support</a:t>
            </a:r>
            <a:endParaRPr>
              <a:latin typeface="Sora Medium"/>
              <a:ea typeface="Sora Medium"/>
              <a:cs typeface="Sora Medium"/>
              <a:sym typeface="Sora Medium"/>
            </a:endParaRPr>
          </a:p>
          <a:p>
            <a:pPr indent="0" lvl="0" marL="0" rtl="0" algn="l">
              <a:spcBef>
                <a:spcPts val="600"/>
              </a:spcBef>
              <a:spcAft>
                <a:spcPts val="600"/>
              </a:spcAft>
              <a:buNone/>
            </a:pPr>
            <a:r>
              <a:rPr lang="en" sz="900"/>
              <a:t>Integrate links and cues within articles to encourage credibility checks and provide guidance for users with lower digital literacy.</a:t>
            </a:r>
            <a:endParaRPr sz="900"/>
          </a:p>
        </p:txBody>
      </p:sp>
      <p:sp>
        <p:nvSpPr>
          <p:cNvPr id="2426" name="Google Shape;2426;p149"/>
          <p:cNvSpPr txBox="1"/>
          <p:nvPr>
            <p:ph idx="4" type="subTitle"/>
          </p:nvPr>
        </p:nvSpPr>
        <p:spPr>
          <a:xfrm>
            <a:off x="3155400" y="2306650"/>
            <a:ext cx="1441800" cy="119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ra Medium"/>
                <a:ea typeface="Sora Medium"/>
                <a:cs typeface="Sora Medium"/>
                <a:sym typeface="Sora Medium"/>
              </a:rPr>
              <a:t>Optimized Media-Literacy Tools</a:t>
            </a:r>
            <a:endParaRPr>
              <a:latin typeface="Sora Medium"/>
              <a:ea typeface="Sora Medium"/>
              <a:cs typeface="Sora Medium"/>
              <a:sym typeface="Sora Medium"/>
            </a:endParaRPr>
          </a:p>
          <a:p>
            <a:pPr indent="0" lvl="0" marL="0" rtl="0" algn="l">
              <a:spcBef>
                <a:spcPts val="600"/>
              </a:spcBef>
              <a:spcAft>
                <a:spcPts val="600"/>
              </a:spcAft>
              <a:buNone/>
            </a:pPr>
            <a:r>
              <a:rPr lang="en" sz="900"/>
              <a:t>Offer personalized challenges, visual progress trackers, and tutorials for vulnerable groups to strengthen critical evaluation skills.</a:t>
            </a:r>
            <a:endParaRPr sz="900"/>
          </a:p>
        </p:txBody>
      </p:sp>
      <p:sp>
        <p:nvSpPr>
          <p:cNvPr id="2427" name="Google Shape;2427;p149"/>
          <p:cNvSpPr txBox="1"/>
          <p:nvPr>
            <p:ph idx="2" type="title"/>
          </p:nvPr>
        </p:nvSpPr>
        <p:spPr>
          <a:xfrm>
            <a:off x="115025" y="502775"/>
            <a:ext cx="5400000" cy="683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Design Implications</a:t>
            </a:r>
            <a:endParaRPr/>
          </a:p>
        </p:txBody>
      </p:sp>
      <p:sp>
        <p:nvSpPr>
          <p:cNvPr id="2428" name="Google Shape;2428;p149"/>
          <p:cNvSpPr/>
          <p:nvPr/>
        </p:nvSpPr>
        <p:spPr>
          <a:xfrm>
            <a:off x="750" y="2943425"/>
            <a:ext cx="1669500" cy="32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429" name="Google Shape;2429;p149"/>
          <p:cNvSpPr/>
          <p:nvPr/>
        </p:nvSpPr>
        <p:spPr>
          <a:xfrm>
            <a:off x="1713600" y="2556600"/>
            <a:ext cx="1395000" cy="327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430" name="Google Shape;2430;p149"/>
          <p:cNvSpPr/>
          <p:nvPr/>
        </p:nvSpPr>
        <p:spPr>
          <a:xfrm>
            <a:off x="3151800" y="2273950"/>
            <a:ext cx="1395000" cy="32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431" name="Google Shape;2431;p149"/>
          <p:cNvSpPr/>
          <p:nvPr/>
        </p:nvSpPr>
        <p:spPr>
          <a:xfrm>
            <a:off x="4593600" y="1960500"/>
            <a:ext cx="1395000" cy="32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432" name="Google Shape;2432;p149"/>
          <p:cNvSpPr/>
          <p:nvPr/>
        </p:nvSpPr>
        <p:spPr>
          <a:xfrm>
            <a:off x="6028350" y="1616400"/>
            <a:ext cx="1395000" cy="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sp>
        <p:nvSpPr>
          <p:cNvPr id="2433" name="Google Shape;2433;p149"/>
          <p:cNvSpPr/>
          <p:nvPr/>
        </p:nvSpPr>
        <p:spPr>
          <a:xfrm>
            <a:off x="7473750" y="1245250"/>
            <a:ext cx="1669500" cy="32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Sora"/>
              <a:ea typeface="Sora"/>
              <a:cs typeface="Sora"/>
              <a:sym typeface="Sora"/>
            </a:endParaRPr>
          </a:p>
        </p:txBody>
      </p:sp>
      <p:pic>
        <p:nvPicPr>
          <p:cNvPr id="2434" name="Google Shape;2434;p149"/>
          <p:cNvPicPr preferRelativeResize="0"/>
          <p:nvPr/>
        </p:nvPicPr>
        <p:blipFill rotWithShape="1">
          <a:blip r:embed="rId3">
            <a:alphaModFix/>
          </a:blip>
          <a:srcRect b="0" l="0" r="0" t="0"/>
          <a:stretch/>
        </p:blipFill>
        <p:spPr>
          <a:xfrm>
            <a:off x="7937780" y="0"/>
            <a:ext cx="1159740" cy="289940"/>
          </a:xfrm>
          <a:prstGeom prst="rect">
            <a:avLst/>
          </a:prstGeom>
          <a:noFill/>
          <a:ln>
            <a:noFill/>
          </a:ln>
        </p:spPr>
      </p:pic>
      <p:pic>
        <p:nvPicPr>
          <p:cNvPr id="2435" name="Google Shape;2435;p149"/>
          <p:cNvPicPr preferRelativeResize="0"/>
          <p:nvPr/>
        </p:nvPicPr>
        <p:blipFill rotWithShape="1">
          <a:blip r:embed="rId4">
            <a:alphaModFix/>
          </a:blip>
          <a:srcRect b="0" l="0" r="0" t="0"/>
          <a:stretch/>
        </p:blipFill>
        <p:spPr>
          <a:xfrm>
            <a:off x="6955875" y="19077"/>
            <a:ext cx="836330" cy="336247"/>
          </a:xfrm>
          <a:prstGeom prst="rect">
            <a:avLst/>
          </a:prstGeom>
          <a:noFill/>
          <a:ln>
            <a:noFill/>
          </a:ln>
        </p:spPr>
      </p:pic>
      <p:pic>
        <p:nvPicPr>
          <p:cNvPr id="2436" name="Google Shape;2436;p149" title="Screenshot 2025-10-06 at 10.13.55 PM.png"/>
          <p:cNvPicPr preferRelativeResize="0"/>
          <p:nvPr/>
        </p:nvPicPr>
        <p:blipFill>
          <a:blip r:embed="rId5">
            <a:alphaModFix/>
          </a:blip>
          <a:stretch>
            <a:fillRect/>
          </a:stretch>
        </p:blipFill>
        <p:spPr>
          <a:xfrm>
            <a:off x="0" y="4958965"/>
            <a:ext cx="1159750" cy="184535"/>
          </a:xfrm>
          <a:prstGeom prst="rect">
            <a:avLst/>
          </a:prstGeom>
          <a:noFill/>
          <a:ln>
            <a:noFill/>
          </a:ln>
        </p:spPr>
      </p:pic>
      <p:sp>
        <p:nvSpPr>
          <p:cNvPr id="2437" name="Google Shape;2437;p149"/>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2438" name="Google Shape;2438;p149"/>
          <p:cNvSpPr/>
          <p:nvPr/>
        </p:nvSpPr>
        <p:spPr>
          <a:xfrm flipH="1" rot="10800000">
            <a:off x="1163725" y="5080350"/>
            <a:ext cx="6502800" cy="822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2" name="Shape 2442"/>
        <p:cNvGrpSpPr/>
        <p:nvPr/>
      </p:nvGrpSpPr>
      <p:grpSpPr>
        <a:xfrm>
          <a:off x="0" y="0"/>
          <a:ext cx="0" cy="0"/>
          <a:chOff x="0" y="0"/>
          <a:chExt cx="0" cy="0"/>
        </a:xfrm>
      </p:grpSpPr>
      <p:sp>
        <p:nvSpPr>
          <p:cNvPr id="2443" name="Google Shape;2443;p150"/>
          <p:cNvSpPr txBox="1"/>
          <p:nvPr>
            <p:ph idx="4294967295" type="subTitle"/>
          </p:nvPr>
        </p:nvSpPr>
        <p:spPr>
          <a:xfrm>
            <a:off x="411100" y="1443600"/>
            <a:ext cx="6694200" cy="2256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rgbClr val="003E77"/>
              </a:buClr>
              <a:buSzPts val="1400"/>
              <a:buFont typeface="Arial"/>
              <a:buChar char="●"/>
            </a:pPr>
            <a:r>
              <a:rPr lang="en">
                <a:solidFill>
                  <a:srgbClr val="003E77"/>
                </a:solidFill>
                <a:latin typeface="Arial"/>
                <a:ea typeface="Arial"/>
                <a:cs typeface="Arial"/>
                <a:sym typeface="Arial"/>
              </a:rPr>
              <a:t>Logged </a:t>
            </a:r>
            <a:r>
              <a:rPr lang="en">
                <a:solidFill>
                  <a:srgbClr val="EF8200"/>
                </a:solidFill>
                <a:latin typeface="Arial"/>
                <a:ea typeface="Arial"/>
                <a:cs typeface="Arial"/>
                <a:sym typeface="Arial"/>
              </a:rPr>
              <a:t>behavior</a:t>
            </a:r>
            <a:r>
              <a:rPr lang="en">
                <a:solidFill>
                  <a:srgbClr val="003E77"/>
                </a:solidFill>
                <a:latin typeface="Arial"/>
                <a:ea typeface="Arial"/>
                <a:cs typeface="Arial"/>
                <a:sym typeface="Arial"/>
              </a:rPr>
              <a:t> reveals </a:t>
            </a:r>
            <a:r>
              <a:rPr lang="en">
                <a:solidFill>
                  <a:srgbClr val="EF8200"/>
                </a:solidFill>
                <a:latin typeface="Arial"/>
                <a:ea typeface="Arial"/>
                <a:cs typeface="Arial"/>
                <a:sym typeface="Arial"/>
              </a:rPr>
              <a:t>gaps</a:t>
            </a:r>
            <a:r>
              <a:rPr lang="en">
                <a:solidFill>
                  <a:srgbClr val="003E77"/>
                </a:solidFill>
                <a:latin typeface="Arial"/>
                <a:ea typeface="Arial"/>
                <a:cs typeface="Arial"/>
                <a:sym typeface="Arial"/>
              </a:rPr>
              <a:t> between perceived vs. actual news habits.</a:t>
            </a:r>
            <a:endParaRPr>
              <a:solidFill>
                <a:srgbClr val="003E77"/>
              </a:solidFill>
              <a:latin typeface="Arial"/>
              <a:ea typeface="Arial"/>
              <a:cs typeface="Arial"/>
              <a:sym typeface="Arial"/>
            </a:endParaRPr>
          </a:p>
          <a:p>
            <a:pPr indent="-317500" lvl="0" marL="457200" marR="0" rtl="0" algn="l">
              <a:lnSpc>
                <a:spcPct val="115000"/>
              </a:lnSpc>
              <a:spcBef>
                <a:spcPts val="0"/>
              </a:spcBef>
              <a:spcAft>
                <a:spcPts val="0"/>
              </a:spcAft>
              <a:buClr>
                <a:srgbClr val="003E77"/>
              </a:buClr>
              <a:buSzPts val="1400"/>
              <a:buFont typeface="Arial"/>
              <a:buChar char="●"/>
            </a:pPr>
            <a:r>
              <a:rPr b="0" i="0" lang="en" u="none" cap="none" strike="noStrike">
                <a:solidFill>
                  <a:srgbClr val="003E77"/>
                </a:solidFill>
                <a:latin typeface="Arial"/>
                <a:ea typeface="Arial"/>
                <a:cs typeface="Arial"/>
                <a:sym typeface="Arial"/>
              </a:rPr>
              <a:t>Media literacy &amp; lateral reading linked to </a:t>
            </a:r>
            <a:r>
              <a:rPr b="0" i="0" lang="en" u="none" cap="none" strike="noStrike">
                <a:solidFill>
                  <a:srgbClr val="EF8200"/>
                </a:solidFill>
                <a:latin typeface="Arial"/>
                <a:ea typeface="Arial"/>
                <a:cs typeface="Arial"/>
                <a:sym typeface="Arial"/>
              </a:rPr>
              <a:t>stronger</a:t>
            </a:r>
            <a:r>
              <a:rPr b="0" i="0" lang="en" u="none" cap="none" strike="noStrike">
                <a:solidFill>
                  <a:srgbClr val="FF9900"/>
                </a:solidFill>
                <a:latin typeface="Arial"/>
                <a:ea typeface="Arial"/>
                <a:cs typeface="Arial"/>
                <a:sym typeface="Arial"/>
              </a:rPr>
              <a:t> </a:t>
            </a:r>
            <a:r>
              <a:rPr b="0" i="0" lang="en" u="none" cap="none" strike="noStrike">
                <a:solidFill>
                  <a:srgbClr val="EF8200"/>
                </a:solidFill>
                <a:latin typeface="Arial"/>
                <a:ea typeface="Arial"/>
                <a:cs typeface="Arial"/>
                <a:sym typeface="Arial"/>
              </a:rPr>
              <a:t>engagement</a:t>
            </a:r>
            <a:r>
              <a:rPr b="0" i="0" lang="en" u="none" cap="none" strike="noStrike">
                <a:solidFill>
                  <a:srgbClr val="FF9900"/>
                </a:solidFill>
                <a:latin typeface="Arial"/>
                <a:ea typeface="Arial"/>
                <a:cs typeface="Arial"/>
                <a:sym typeface="Arial"/>
              </a:rPr>
              <a:t> </a:t>
            </a:r>
            <a:r>
              <a:rPr b="0" i="0" lang="en" u="none" cap="none" strike="noStrike">
                <a:solidFill>
                  <a:srgbClr val="003E77"/>
                </a:solidFill>
                <a:latin typeface="Arial"/>
                <a:ea typeface="Arial"/>
                <a:cs typeface="Arial"/>
                <a:sym typeface="Arial"/>
              </a:rPr>
              <a:t>and misinformation detection.</a:t>
            </a:r>
            <a:endParaRPr b="0" i="0" u="none" cap="none" strike="noStrike">
              <a:solidFill>
                <a:srgbClr val="003E77"/>
              </a:solidFill>
              <a:latin typeface="Arial"/>
              <a:ea typeface="Arial"/>
              <a:cs typeface="Arial"/>
              <a:sym typeface="Arial"/>
            </a:endParaRPr>
          </a:p>
          <a:p>
            <a:pPr indent="-317500" lvl="0" marL="457200" rtl="0" algn="l">
              <a:lnSpc>
                <a:spcPct val="115000"/>
              </a:lnSpc>
              <a:spcBef>
                <a:spcPts val="0"/>
              </a:spcBef>
              <a:spcAft>
                <a:spcPts val="0"/>
              </a:spcAft>
              <a:buClr>
                <a:srgbClr val="003E77"/>
              </a:buClr>
              <a:buSzPts val="1400"/>
              <a:buFont typeface="Arial"/>
              <a:buChar char="●"/>
            </a:pPr>
            <a:r>
              <a:rPr lang="en">
                <a:solidFill>
                  <a:srgbClr val="003E77"/>
                </a:solidFill>
                <a:latin typeface="Arial"/>
                <a:ea typeface="Arial"/>
                <a:cs typeface="Arial"/>
                <a:sym typeface="Arial"/>
              </a:rPr>
              <a:t>Participants are quite adept at evaluating news credibility/bias, but weaker in broader search strategies.</a:t>
            </a:r>
            <a:endParaRPr sz="1100">
              <a:solidFill>
                <a:srgbClr val="003E77"/>
              </a:solidFill>
              <a:latin typeface="Arial"/>
              <a:ea typeface="Arial"/>
              <a:cs typeface="Arial"/>
              <a:sym typeface="Arial"/>
            </a:endParaRPr>
          </a:p>
          <a:p>
            <a:pPr indent="-317500" lvl="0" marL="457200" marR="0" rtl="0" algn="l">
              <a:lnSpc>
                <a:spcPct val="115000"/>
              </a:lnSpc>
              <a:spcBef>
                <a:spcPts val="0"/>
              </a:spcBef>
              <a:spcAft>
                <a:spcPts val="0"/>
              </a:spcAft>
              <a:buClr>
                <a:srgbClr val="003E77"/>
              </a:buClr>
              <a:buSzPts val="1400"/>
              <a:buFont typeface="Arial"/>
              <a:buChar char="●"/>
            </a:pPr>
            <a:r>
              <a:rPr lang="en">
                <a:solidFill>
                  <a:srgbClr val="003E77"/>
                </a:solidFill>
                <a:latin typeface="Arial"/>
                <a:ea typeface="Arial"/>
                <a:cs typeface="Arial"/>
                <a:sym typeface="Arial"/>
              </a:rPr>
              <a:t>Participants generally showed a basic</a:t>
            </a:r>
            <a:r>
              <a:rPr lang="en">
                <a:solidFill>
                  <a:srgbClr val="00539F"/>
                </a:solidFill>
                <a:latin typeface="Arial"/>
                <a:ea typeface="Arial"/>
                <a:cs typeface="Arial"/>
                <a:sym typeface="Arial"/>
              </a:rPr>
              <a:t> </a:t>
            </a:r>
            <a:r>
              <a:rPr lang="en">
                <a:solidFill>
                  <a:srgbClr val="EF8200"/>
                </a:solidFill>
                <a:latin typeface="Arial"/>
                <a:ea typeface="Arial"/>
                <a:cs typeface="Arial"/>
                <a:sym typeface="Arial"/>
              </a:rPr>
              <a:t>awareness</a:t>
            </a:r>
            <a:r>
              <a:rPr lang="en">
                <a:solidFill>
                  <a:srgbClr val="00539F"/>
                </a:solidFill>
                <a:latin typeface="Arial"/>
                <a:ea typeface="Arial"/>
                <a:cs typeface="Arial"/>
                <a:sym typeface="Arial"/>
              </a:rPr>
              <a:t> </a:t>
            </a:r>
            <a:r>
              <a:rPr lang="en">
                <a:solidFill>
                  <a:srgbClr val="003E77"/>
                </a:solidFill>
                <a:latin typeface="Arial"/>
                <a:ea typeface="Arial"/>
                <a:cs typeface="Arial"/>
                <a:sym typeface="Arial"/>
              </a:rPr>
              <a:t>of defense mechanisms against misinformation, consuming news primarily from reliable outlets</a:t>
            </a:r>
            <a:endParaRPr b="0" i="0" u="none" cap="none" strike="noStrike">
              <a:solidFill>
                <a:srgbClr val="003E77"/>
              </a:solidFill>
              <a:latin typeface="Arial"/>
              <a:ea typeface="Arial"/>
              <a:cs typeface="Arial"/>
              <a:sym typeface="Arial"/>
            </a:endParaRPr>
          </a:p>
          <a:p>
            <a:pPr indent="-317500" lvl="0" marL="457200" marR="0" rtl="0" algn="l">
              <a:lnSpc>
                <a:spcPct val="115000"/>
              </a:lnSpc>
              <a:spcBef>
                <a:spcPts val="0"/>
              </a:spcBef>
              <a:spcAft>
                <a:spcPts val="0"/>
              </a:spcAft>
              <a:buClr>
                <a:srgbClr val="003E77"/>
              </a:buClr>
              <a:buSzPts val="1400"/>
              <a:buFont typeface="Arial"/>
              <a:buChar char="●"/>
            </a:pPr>
            <a:r>
              <a:rPr b="0" i="0" lang="en" u="none" cap="none" strike="noStrike">
                <a:solidFill>
                  <a:srgbClr val="EF8200"/>
                </a:solidFill>
                <a:latin typeface="Arial"/>
                <a:ea typeface="Arial"/>
                <a:cs typeface="Arial"/>
                <a:sym typeface="Arial"/>
              </a:rPr>
              <a:t>Limitations</a:t>
            </a:r>
            <a:r>
              <a:rPr b="0" i="0" lang="en" u="none" cap="none" strike="noStrike">
                <a:solidFill>
                  <a:srgbClr val="003E77"/>
                </a:solidFill>
                <a:latin typeface="Arial"/>
                <a:ea typeface="Arial"/>
                <a:cs typeface="Arial"/>
                <a:sym typeface="Arial"/>
              </a:rPr>
              <a:t>: </a:t>
            </a:r>
            <a:endParaRPr>
              <a:solidFill>
                <a:srgbClr val="003E77"/>
              </a:solidFill>
              <a:latin typeface="Arial"/>
              <a:ea typeface="Arial"/>
              <a:cs typeface="Arial"/>
              <a:sym typeface="Arial"/>
            </a:endParaRPr>
          </a:p>
          <a:p>
            <a:pPr indent="-317500" lvl="0" marL="914400" marR="0" rtl="0" algn="l">
              <a:lnSpc>
                <a:spcPct val="115000"/>
              </a:lnSpc>
              <a:spcBef>
                <a:spcPts val="0"/>
              </a:spcBef>
              <a:spcAft>
                <a:spcPts val="0"/>
              </a:spcAft>
              <a:buSzPts val="1400"/>
              <a:buFont typeface="Arial"/>
              <a:buChar char="-"/>
            </a:pPr>
            <a:r>
              <a:rPr lang="en">
                <a:solidFill>
                  <a:srgbClr val="003E77"/>
                </a:solidFill>
                <a:latin typeface="Arial"/>
                <a:ea typeface="Arial"/>
                <a:cs typeface="Arial"/>
                <a:sym typeface="Arial"/>
              </a:rPr>
              <a:t>Pilot study with sm</a:t>
            </a:r>
            <a:r>
              <a:rPr b="0" i="0" lang="en" u="none" cap="none" strike="noStrike">
                <a:solidFill>
                  <a:srgbClr val="003E77"/>
                </a:solidFill>
                <a:latin typeface="Arial"/>
                <a:ea typeface="Arial"/>
                <a:cs typeface="Arial"/>
                <a:sym typeface="Arial"/>
              </a:rPr>
              <a:t>all, </a:t>
            </a:r>
            <a:r>
              <a:rPr b="0" i="0" lang="en" u="none" cap="none" strike="noStrike">
                <a:solidFill>
                  <a:srgbClr val="EF8200"/>
                </a:solidFill>
                <a:latin typeface="Arial"/>
                <a:ea typeface="Arial"/>
                <a:cs typeface="Arial"/>
                <a:sym typeface="Arial"/>
              </a:rPr>
              <a:t>skewed sample</a:t>
            </a:r>
            <a:r>
              <a:rPr b="0" i="0" lang="en" u="none" cap="none" strike="noStrike">
                <a:solidFill>
                  <a:srgbClr val="FF9900"/>
                </a:solidFill>
                <a:latin typeface="Arial"/>
                <a:ea typeface="Arial"/>
                <a:cs typeface="Arial"/>
                <a:sym typeface="Arial"/>
              </a:rPr>
              <a:t> </a:t>
            </a:r>
            <a:r>
              <a:rPr b="0" i="0" lang="en" u="none" cap="none" strike="noStrike">
                <a:solidFill>
                  <a:srgbClr val="003E77"/>
                </a:solidFill>
                <a:latin typeface="Arial"/>
                <a:ea typeface="Arial"/>
                <a:cs typeface="Arial"/>
                <a:sym typeface="Arial"/>
              </a:rPr>
              <a:t>(educated, liberal-leaning women), dataset bias</a:t>
            </a:r>
            <a:endParaRPr>
              <a:solidFill>
                <a:srgbClr val="003E77"/>
              </a:solidFill>
              <a:latin typeface="Arial"/>
              <a:ea typeface="Arial"/>
              <a:cs typeface="Arial"/>
              <a:sym typeface="Arial"/>
            </a:endParaRPr>
          </a:p>
          <a:p>
            <a:pPr indent="-317500" lvl="0" marL="914400" marR="0" rtl="0" algn="l">
              <a:lnSpc>
                <a:spcPct val="115000"/>
              </a:lnSpc>
              <a:spcBef>
                <a:spcPts val="0"/>
              </a:spcBef>
              <a:spcAft>
                <a:spcPts val="0"/>
              </a:spcAft>
              <a:buSzPts val="1400"/>
              <a:buFont typeface="Arial"/>
              <a:buChar char="-"/>
            </a:pPr>
            <a:r>
              <a:rPr lang="en">
                <a:solidFill>
                  <a:srgbClr val="003E77"/>
                </a:solidFill>
                <a:latin typeface="Arial"/>
                <a:ea typeface="Arial"/>
                <a:cs typeface="Arial"/>
                <a:sym typeface="Arial"/>
              </a:rPr>
              <a:t>Limited to Desktop Users</a:t>
            </a:r>
            <a:endParaRPr>
              <a:solidFill>
                <a:srgbClr val="003E77"/>
              </a:solidFill>
              <a:latin typeface="Arial"/>
              <a:ea typeface="Arial"/>
              <a:cs typeface="Arial"/>
              <a:sym typeface="Arial"/>
            </a:endParaRPr>
          </a:p>
          <a:p>
            <a:pPr indent="-317500" lvl="0" marL="914400" marR="0" rtl="0" algn="l">
              <a:lnSpc>
                <a:spcPct val="115000"/>
              </a:lnSpc>
              <a:spcBef>
                <a:spcPts val="0"/>
              </a:spcBef>
              <a:spcAft>
                <a:spcPts val="0"/>
              </a:spcAft>
              <a:buSzPts val="1400"/>
              <a:buFont typeface="Arial"/>
              <a:buChar char="-"/>
            </a:pPr>
            <a:r>
              <a:rPr lang="en">
                <a:solidFill>
                  <a:srgbClr val="003E77"/>
                </a:solidFill>
                <a:latin typeface="Arial"/>
                <a:ea typeface="Arial"/>
                <a:cs typeface="Arial"/>
                <a:sym typeface="Arial"/>
              </a:rPr>
              <a:t>Mobile behaviors not captured</a:t>
            </a:r>
            <a:endParaRPr>
              <a:solidFill>
                <a:srgbClr val="003E77"/>
              </a:solidFill>
              <a:latin typeface="Arial"/>
              <a:ea typeface="Arial"/>
              <a:cs typeface="Arial"/>
              <a:sym typeface="Arial"/>
            </a:endParaRPr>
          </a:p>
          <a:p>
            <a:pPr indent="-317500" lvl="0" marL="914400" marR="0" rtl="0" algn="l">
              <a:lnSpc>
                <a:spcPct val="115000"/>
              </a:lnSpc>
              <a:spcBef>
                <a:spcPts val="0"/>
              </a:spcBef>
              <a:spcAft>
                <a:spcPts val="0"/>
              </a:spcAft>
              <a:buSzPts val="1400"/>
              <a:buFont typeface="Arial"/>
              <a:buChar char="-"/>
            </a:pPr>
            <a:r>
              <a:rPr lang="en">
                <a:solidFill>
                  <a:srgbClr val="003E77"/>
                </a:solidFill>
                <a:latin typeface="Arial"/>
                <a:ea typeface="Arial"/>
                <a:cs typeface="Arial"/>
                <a:sym typeface="Arial"/>
              </a:rPr>
              <a:t>Allsides Data Reliance</a:t>
            </a:r>
            <a:endParaRPr>
              <a:solidFill>
                <a:srgbClr val="003E77"/>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200"/>
              <a:buFont typeface="Albert Sans"/>
              <a:buNone/>
            </a:pPr>
            <a:r>
              <a:t/>
            </a:r>
            <a:endParaRPr b="0" i="0" u="none" cap="none" strike="noStrike">
              <a:solidFill>
                <a:srgbClr val="003E77"/>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200"/>
              <a:buFont typeface="Albert Sans"/>
              <a:buNone/>
            </a:pPr>
            <a:r>
              <a:t/>
            </a:r>
            <a:endParaRPr b="0" i="0" u="none" cap="none" strike="noStrike">
              <a:solidFill>
                <a:srgbClr val="003E77"/>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200"/>
              <a:buFont typeface="Albert Sans"/>
              <a:buNone/>
            </a:pPr>
            <a:r>
              <a:t/>
            </a:r>
            <a:endParaRPr b="0" i="0" u="none" cap="none" strike="noStrike">
              <a:solidFill>
                <a:srgbClr val="003E77"/>
              </a:solidFill>
              <a:latin typeface="Arial"/>
              <a:ea typeface="Arial"/>
              <a:cs typeface="Arial"/>
              <a:sym typeface="Arial"/>
            </a:endParaRPr>
          </a:p>
        </p:txBody>
      </p:sp>
      <p:sp>
        <p:nvSpPr>
          <p:cNvPr id="2444" name="Google Shape;2444;p150"/>
          <p:cNvSpPr txBox="1"/>
          <p:nvPr>
            <p:ph idx="4294967295" type="title"/>
          </p:nvPr>
        </p:nvSpPr>
        <p:spPr>
          <a:xfrm>
            <a:off x="484075" y="547150"/>
            <a:ext cx="7663800" cy="548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500"/>
              <a:buNone/>
            </a:pPr>
            <a:r>
              <a:rPr lang="en" sz="3200">
                <a:latin typeface="Calibri"/>
                <a:ea typeface="Calibri"/>
                <a:cs typeface="Calibri"/>
                <a:sym typeface="Calibri"/>
              </a:rPr>
              <a:t>Wrapping Up: Key Insights &amp; Limitations</a:t>
            </a:r>
            <a:endParaRPr sz="3200">
              <a:latin typeface="Calibri"/>
              <a:ea typeface="Calibri"/>
              <a:cs typeface="Calibri"/>
              <a:sym typeface="Calibri"/>
            </a:endParaRPr>
          </a:p>
        </p:txBody>
      </p:sp>
      <p:sp>
        <p:nvSpPr>
          <p:cNvPr id="2445" name="Google Shape;2445;p150"/>
          <p:cNvSpPr/>
          <p:nvPr/>
        </p:nvSpPr>
        <p:spPr>
          <a:xfrm>
            <a:off x="0" y="5097050"/>
            <a:ext cx="9144000" cy="465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446" name="Google Shape;2446;p150"/>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2447" name="Google Shape;2447;p150"/>
          <p:cNvSpPr/>
          <p:nvPr/>
        </p:nvSpPr>
        <p:spPr>
          <a:xfrm flipH="1" rot="10800000">
            <a:off x="1163725" y="5081250"/>
            <a:ext cx="6804600" cy="813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pic>
        <p:nvPicPr>
          <p:cNvPr id="2448" name="Google Shape;2448;p150" title="Screenshot 2025-10-06 at 10.13.55 PM.png"/>
          <p:cNvPicPr preferRelativeResize="0"/>
          <p:nvPr/>
        </p:nvPicPr>
        <p:blipFill>
          <a:blip r:embed="rId4">
            <a:alphaModFix/>
          </a:blip>
          <a:stretch>
            <a:fillRect/>
          </a:stretch>
        </p:blipFill>
        <p:spPr>
          <a:xfrm>
            <a:off x="0" y="4958965"/>
            <a:ext cx="1159750" cy="184535"/>
          </a:xfrm>
          <a:prstGeom prst="rect">
            <a:avLst/>
          </a:prstGeom>
          <a:noFill/>
          <a:ln>
            <a:noFill/>
          </a:ln>
        </p:spPr>
      </p:pic>
      <p:pic>
        <p:nvPicPr>
          <p:cNvPr id="2449" name="Google Shape;2449;p150"/>
          <p:cNvPicPr preferRelativeResize="0"/>
          <p:nvPr/>
        </p:nvPicPr>
        <p:blipFill rotWithShape="1">
          <a:blip r:embed="rId5">
            <a:alphaModFix/>
          </a:blip>
          <a:srcRect b="0" l="0" r="0" t="0"/>
          <a:stretch/>
        </p:blipFill>
        <p:spPr>
          <a:xfrm>
            <a:off x="7937780" y="0"/>
            <a:ext cx="1159740" cy="289940"/>
          </a:xfrm>
          <a:prstGeom prst="rect">
            <a:avLst/>
          </a:prstGeom>
          <a:noFill/>
          <a:ln>
            <a:noFill/>
          </a:ln>
        </p:spPr>
      </p:pic>
      <p:pic>
        <p:nvPicPr>
          <p:cNvPr id="2450" name="Google Shape;2450;p150"/>
          <p:cNvPicPr preferRelativeResize="0"/>
          <p:nvPr/>
        </p:nvPicPr>
        <p:blipFill rotWithShape="1">
          <a:blip r:embed="rId6">
            <a:alphaModFix/>
          </a:blip>
          <a:srcRect b="0" l="0" r="0" t="0"/>
          <a:stretch/>
        </p:blipFill>
        <p:spPr>
          <a:xfrm>
            <a:off x="6955875" y="19077"/>
            <a:ext cx="836330" cy="336247"/>
          </a:xfrm>
          <a:prstGeom prst="rect">
            <a:avLst/>
          </a:prstGeom>
          <a:noFill/>
          <a:ln>
            <a:noFill/>
          </a:ln>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4" name="Shape 2454"/>
        <p:cNvGrpSpPr/>
        <p:nvPr/>
      </p:nvGrpSpPr>
      <p:grpSpPr>
        <a:xfrm>
          <a:off x="0" y="0"/>
          <a:ext cx="0" cy="0"/>
          <a:chOff x="0" y="0"/>
          <a:chExt cx="0" cy="0"/>
        </a:xfrm>
      </p:grpSpPr>
      <p:sp>
        <p:nvSpPr>
          <p:cNvPr id="2455" name="Google Shape;2455;p151"/>
          <p:cNvSpPr txBox="1"/>
          <p:nvPr>
            <p:ph type="title"/>
          </p:nvPr>
        </p:nvSpPr>
        <p:spPr>
          <a:xfrm>
            <a:off x="2662050" y="1569925"/>
            <a:ext cx="3819900" cy="10314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a:t>Thank you</a:t>
            </a:r>
            <a:endParaRPr/>
          </a:p>
        </p:txBody>
      </p:sp>
      <p:sp>
        <p:nvSpPr>
          <p:cNvPr id="2456" name="Google Shape;2456;p151"/>
          <p:cNvSpPr txBox="1"/>
          <p:nvPr/>
        </p:nvSpPr>
        <p:spPr>
          <a:xfrm>
            <a:off x="13" y="4225846"/>
            <a:ext cx="1846200" cy="528900"/>
          </a:xfrm>
          <a:prstGeom prst="rect">
            <a:avLst/>
          </a:prstGeom>
          <a:noFill/>
          <a:ln>
            <a:noFill/>
          </a:ln>
        </p:spPr>
        <p:txBody>
          <a:bodyPr anchorCtr="0" anchor="t" bIns="106850" lIns="106850" spcFirstLastPara="1" rIns="106850" wrap="square" tIns="106850">
            <a:normAutofit/>
          </a:bodyPr>
          <a:lstStyle/>
          <a:p>
            <a:pPr indent="0" lvl="0" marL="0" rtl="0" algn="ctr">
              <a:spcBef>
                <a:spcPts val="0"/>
              </a:spcBef>
              <a:spcAft>
                <a:spcPts val="0"/>
              </a:spcAft>
              <a:buNone/>
            </a:pPr>
            <a:r>
              <a:rPr lang="en" sz="1286">
                <a:solidFill>
                  <a:srgbClr val="000000"/>
                </a:solidFill>
                <a:latin typeface="Roboto"/>
                <a:ea typeface="Roboto"/>
                <a:cs typeface="Roboto"/>
                <a:sym typeface="Roboto"/>
              </a:rPr>
              <a:t>Prerana Khatiwada</a:t>
            </a:r>
            <a:endParaRPr sz="1286">
              <a:solidFill>
                <a:srgbClr val="000000"/>
              </a:solidFill>
              <a:latin typeface="Roboto"/>
              <a:ea typeface="Roboto"/>
              <a:cs typeface="Roboto"/>
              <a:sym typeface="Roboto"/>
            </a:endParaRPr>
          </a:p>
        </p:txBody>
      </p:sp>
      <p:pic>
        <p:nvPicPr>
          <p:cNvPr id="2457" name="Google Shape;2457;p151"/>
          <p:cNvPicPr preferRelativeResize="0"/>
          <p:nvPr/>
        </p:nvPicPr>
        <p:blipFill rotWithShape="1">
          <a:blip r:embed="rId3">
            <a:alphaModFix/>
          </a:blip>
          <a:srcRect b="0" l="1663" r="1663" t="0"/>
          <a:stretch/>
        </p:blipFill>
        <p:spPr>
          <a:xfrm>
            <a:off x="502802" y="3460129"/>
            <a:ext cx="840600" cy="824700"/>
          </a:xfrm>
          <a:prstGeom prst="ellipse">
            <a:avLst/>
          </a:prstGeom>
          <a:noFill/>
          <a:ln cap="flat" cmpd="sng" w="33375">
            <a:solidFill>
              <a:srgbClr val="FFFFFF"/>
            </a:solidFill>
            <a:prstDash val="solid"/>
            <a:round/>
            <a:headEnd len="sm" w="sm" type="none"/>
            <a:tailEnd len="sm" w="sm" type="none"/>
          </a:ln>
        </p:spPr>
      </p:pic>
      <p:sp>
        <p:nvSpPr>
          <p:cNvPr id="2458" name="Google Shape;2458;p151"/>
          <p:cNvSpPr txBox="1"/>
          <p:nvPr/>
        </p:nvSpPr>
        <p:spPr>
          <a:xfrm>
            <a:off x="1524948" y="4225846"/>
            <a:ext cx="1617000" cy="528900"/>
          </a:xfrm>
          <a:prstGeom prst="rect">
            <a:avLst/>
          </a:prstGeom>
          <a:noFill/>
          <a:ln>
            <a:noFill/>
          </a:ln>
        </p:spPr>
        <p:txBody>
          <a:bodyPr anchorCtr="0" anchor="t" bIns="106850" lIns="106850" spcFirstLastPara="1" rIns="106850" wrap="square" tIns="106850">
            <a:normAutofit/>
          </a:bodyPr>
          <a:lstStyle/>
          <a:p>
            <a:pPr indent="0" lvl="0" marL="0" rtl="0" algn="ctr">
              <a:spcBef>
                <a:spcPts val="0"/>
              </a:spcBef>
              <a:spcAft>
                <a:spcPts val="0"/>
              </a:spcAft>
              <a:buNone/>
            </a:pPr>
            <a:r>
              <a:rPr lang="en" sz="1286">
                <a:solidFill>
                  <a:srgbClr val="000000"/>
                </a:solidFill>
                <a:latin typeface="Roboto"/>
                <a:ea typeface="Roboto"/>
                <a:cs typeface="Roboto"/>
                <a:sym typeface="Roboto"/>
              </a:rPr>
              <a:t>Luke Halko</a:t>
            </a:r>
            <a:endParaRPr sz="1286">
              <a:solidFill>
                <a:srgbClr val="000000"/>
              </a:solidFill>
              <a:latin typeface="Roboto"/>
              <a:ea typeface="Roboto"/>
              <a:cs typeface="Roboto"/>
              <a:sym typeface="Roboto"/>
            </a:endParaRPr>
          </a:p>
        </p:txBody>
      </p:sp>
      <p:pic>
        <p:nvPicPr>
          <p:cNvPr id="2459" name="Google Shape;2459;p151"/>
          <p:cNvPicPr preferRelativeResize="0"/>
          <p:nvPr/>
        </p:nvPicPr>
        <p:blipFill rotWithShape="1">
          <a:blip r:embed="rId4">
            <a:alphaModFix/>
          </a:blip>
          <a:srcRect b="0" l="2080" r="2080" t="0"/>
          <a:stretch/>
        </p:blipFill>
        <p:spPr>
          <a:xfrm>
            <a:off x="1913085" y="3460114"/>
            <a:ext cx="840600" cy="824700"/>
          </a:xfrm>
          <a:prstGeom prst="ellipse">
            <a:avLst/>
          </a:prstGeom>
          <a:noFill/>
          <a:ln cap="flat" cmpd="sng" w="33375">
            <a:solidFill>
              <a:srgbClr val="FFFFFF"/>
            </a:solidFill>
            <a:prstDash val="solid"/>
            <a:round/>
            <a:headEnd len="sm" w="sm" type="none"/>
            <a:tailEnd len="sm" w="sm" type="none"/>
          </a:ln>
        </p:spPr>
      </p:pic>
      <p:sp>
        <p:nvSpPr>
          <p:cNvPr id="2460" name="Google Shape;2460;p151"/>
          <p:cNvSpPr txBox="1"/>
          <p:nvPr/>
        </p:nvSpPr>
        <p:spPr>
          <a:xfrm>
            <a:off x="3090615" y="4225831"/>
            <a:ext cx="1442700" cy="528900"/>
          </a:xfrm>
          <a:prstGeom prst="rect">
            <a:avLst/>
          </a:prstGeom>
          <a:noFill/>
          <a:ln>
            <a:noFill/>
          </a:ln>
        </p:spPr>
        <p:txBody>
          <a:bodyPr anchorCtr="0" anchor="t" bIns="106850" lIns="106850" spcFirstLastPara="1" rIns="106850" wrap="square" tIns="106850">
            <a:normAutofit/>
          </a:bodyPr>
          <a:lstStyle/>
          <a:p>
            <a:pPr indent="0" lvl="0" marL="0" rtl="0" algn="ctr">
              <a:spcBef>
                <a:spcPts val="0"/>
              </a:spcBef>
              <a:spcAft>
                <a:spcPts val="0"/>
              </a:spcAft>
              <a:buNone/>
            </a:pPr>
            <a:r>
              <a:rPr lang="en" sz="1286">
                <a:solidFill>
                  <a:srgbClr val="000000"/>
                </a:solidFill>
                <a:latin typeface="Roboto"/>
                <a:ea typeface="Roboto"/>
                <a:cs typeface="Roboto"/>
                <a:sym typeface="Roboto"/>
              </a:rPr>
              <a:t>Nabiha Syed</a:t>
            </a:r>
            <a:endParaRPr sz="1286">
              <a:solidFill>
                <a:srgbClr val="000000"/>
              </a:solidFill>
              <a:latin typeface="Roboto"/>
              <a:ea typeface="Roboto"/>
              <a:cs typeface="Roboto"/>
              <a:sym typeface="Roboto"/>
            </a:endParaRPr>
          </a:p>
        </p:txBody>
      </p:sp>
      <p:pic>
        <p:nvPicPr>
          <p:cNvPr id="2461" name="Google Shape;2461;p151"/>
          <p:cNvPicPr preferRelativeResize="0"/>
          <p:nvPr/>
        </p:nvPicPr>
        <p:blipFill rotWithShape="1">
          <a:blip r:embed="rId5">
            <a:alphaModFix/>
          </a:blip>
          <a:srcRect b="0" l="1681" r="1681" t="0"/>
          <a:stretch/>
        </p:blipFill>
        <p:spPr>
          <a:xfrm>
            <a:off x="3299745" y="3460114"/>
            <a:ext cx="840600" cy="824700"/>
          </a:xfrm>
          <a:prstGeom prst="ellipse">
            <a:avLst/>
          </a:prstGeom>
          <a:noFill/>
          <a:ln cap="flat" cmpd="sng" w="33375">
            <a:solidFill>
              <a:srgbClr val="FFFFFF"/>
            </a:solidFill>
            <a:prstDash val="solid"/>
            <a:round/>
            <a:headEnd len="sm" w="sm" type="none"/>
            <a:tailEnd len="sm" w="sm" type="none"/>
          </a:ln>
        </p:spPr>
      </p:pic>
      <p:sp>
        <p:nvSpPr>
          <p:cNvPr id="2462" name="Google Shape;2462;p151"/>
          <p:cNvSpPr txBox="1"/>
          <p:nvPr/>
        </p:nvSpPr>
        <p:spPr>
          <a:xfrm>
            <a:off x="5707280" y="4225889"/>
            <a:ext cx="1617000" cy="528900"/>
          </a:xfrm>
          <a:prstGeom prst="rect">
            <a:avLst/>
          </a:prstGeom>
          <a:noFill/>
          <a:ln>
            <a:noFill/>
          </a:ln>
        </p:spPr>
        <p:txBody>
          <a:bodyPr anchorCtr="0" anchor="t" bIns="106850" lIns="106850" spcFirstLastPara="1" rIns="106850" wrap="square" tIns="106850">
            <a:normAutofit/>
          </a:bodyPr>
          <a:lstStyle/>
          <a:p>
            <a:pPr indent="0" lvl="0" marL="0" rtl="0" algn="ctr">
              <a:spcBef>
                <a:spcPts val="0"/>
              </a:spcBef>
              <a:spcAft>
                <a:spcPts val="0"/>
              </a:spcAft>
              <a:buNone/>
            </a:pPr>
            <a:r>
              <a:rPr lang="en" sz="1286">
                <a:solidFill>
                  <a:srgbClr val="000000"/>
                </a:solidFill>
                <a:latin typeface="Roboto"/>
                <a:ea typeface="Roboto"/>
                <a:cs typeface="Roboto"/>
                <a:sym typeface="Roboto"/>
              </a:rPr>
              <a:t>Ashrey Mahesh</a:t>
            </a:r>
            <a:endParaRPr sz="1286">
              <a:solidFill>
                <a:srgbClr val="000000"/>
              </a:solidFill>
              <a:latin typeface="Roboto"/>
              <a:ea typeface="Roboto"/>
              <a:cs typeface="Roboto"/>
              <a:sym typeface="Roboto"/>
            </a:endParaRPr>
          </a:p>
        </p:txBody>
      </p:sp>
      <p:pic>
        <p:nvPicPr>
          <p:cNvPr id="2463" name="Google Shape;2463;p151"/>
          <p:cNvPicPr preferRelativeResize="0"/>
          <p:nvPr/>
        </p:nvPicPr>
        <p:blipFill rotWithShape="1">
          <a:blip r:embed="rId6">
            <a:alphaModFix/>
          </a:blip>
          <a:srcRect b="5901" l="0" r="0" t="5901"/>
          <a:stretch/>
        </p:blipFill>
        <p:spPr>
          <a:xfrm>
            <a:off x="6025746" y="3460158"/>
            <a:ext cx="840600" cy="824700"/>
          </a:xfrm>
          <a:prstGeom prst="ellipse">
            <a:avLst/>
          </a:prstGeom>
          <a:noFill/>
          <a:ln cap="flat" cmpd="sng" w="33375">
            <a:solidFill>
              <a:srgbClr val="FFFFFF"/>
            </a:solidFill>
            <a:prstDash val="solid"/>
            <a:round/>
            <a:headEnd len="sm" w="sm" type="none"/>
            <a:tailEnd len="sm" w="sm" type="none"/>
          </a:ln>
        </p:spPr>
      </p:pic>
      <p:pic>
        <p:nvPicPr>
          <p:cNvPr id="2464" name="Google Shape;2464;p151"/>
          <p:cNvPicPr preferRelativeResize="0"/>
          <p:nvPr/>
        </p:nvPicPr>
        <p:blipFill rotWithShape="1">
          <a:blip r:embed="rId7">
            <a:alphaModFix/>
          </a:blip>
          <a:srcRect b="961" l="0" r="0" t="961"/>
          <a:stretch/>
        </p:blipFill>
        <p:spPr>
          <a:xfrm>
            <a:off x="7436029" y="3460187"/>
            <a:ext cx="840600" cy="824700"/>
          </a:xfrm>
          <a:prstGeom prst="ellipse">
            <a:avLst/>
          </a:prstGeom>
          <a:noFill/>
          <a:ln cap="flat" cmpd="sng" w="33375">
            <a:solidFill>
              <a:srgbClr val="FFFFFF"/>
            </a:solidFill>
            <a:prstDash val="solid"/>
            <a:round/>
            <a:headEnd len="sm" w="sm" type="none"/>
            <a:tailEnd len="sm" w="sm" type="none"/>
          </a:ln>
        </p:spPr>
      </p:pic>
      <p:sp>
        <p:nvSpPr>
          <p:cNvPr id="2465" name="Google Shape;2465;p151"/>
          <p:cNvSpPr txBox="1"/>
          <p:nvPr/>
        </p:nvSpPr>
        <p:spPr>
          <a:xfrm>
            <a:off x="7195795" y="4225904"/>
            <a:ext cx="1948200" cy="528900"/>
          </a:xfrm>
          <a:prstGeom prst="rect">
            <a:avLst/>
          </a:prstGeom>
          <a:noFill/>
          <a:ln>
            <a:noFill/>
          </a:ln>
        </p:spPr>
        <p:txBody>
          <a:bodyPr anchorCtr="0" anchor="t" bIns="106850" lIns="106850" spcFirstLastPara="1" rIns="106850" wrap="square" tIns="106850">
            <a:normAutofit/>
          </a:bodyPr>
          <a:lstStyle/>
          <a:p>
            <a:pPr indent="0" lvl="0" marL="0" rtl="0" algn="ctr">
              <a:spcBef>
                <a:spcPts val="0"/>
              </a:spcBef>
              <a:spcAft>
                <a:spcPts val="0"/>
              </a:spcAft>
              <a:buNone/>
            </a:pPr>
            <a:r>
              <a:rPr lang="en" sz="1286">
                <a:latin typeface="Roboto"/>
                <a:ea typeface="Roboto"/>
                <a:cs typeface="Roboto"/>
                <a:sym typeface="Roboto"/>
              </a:rPr>
              <a:t>Dr. Matthew Mauriello</a:t>
            </a:r>
            <a:endParaRPr sz="1286">
              <a:latin typeface="Roboto"/>
              <a:ea typeface="Roboto"/>
              <a:cs typeface="Roboto"/>
              <a:sym typeface="Roboto"/>
            </a:endParaRPr>
          </a:p>
        </p:txBody>
      </p:sp>
      <p:sp>
        <p:nvSpPr>
          <p:cNvPr id="2466" name="Google Shape;2466;p151"/>
          <p:cNvSpPr txBox="1"/>
          <p:nvPr/>
        </p:nvSpPr>
        <p:spPr>
          <a:xfrm>
            <a:off x="4379725" y="4225900"/>
            <a:ext cx="1578300" cy="528900"/>
          </a:xfrm>
          <a:prstGeom prst="rect">
            <a:avLst/>
          </a:prstGeom>
          <a:noFill/>
          <a:ln>
            <a:noFill/>
          </a:ln>
        </p:spPr>
        <p:txBody>
          <a:bodyPr anchorCtr="0" anchor="t" bIns="106850" lIns="106850" spcFirstLastPara="1" rIns="106850" wrap="square" tIns="106850">
            <a:normAutofit/>
          </a:bodyPr>
          <a:lstStyle/>
          <a:p>
            <a:pPr indent="0" lvl="0" marL="0" rtl="0" algn="ctr">
              <a:spcBef>
                <a:spcPts val="0"/>
              </a:spcBef>
              <a:spcAft>
                <a:spcPts val="0"/>
              </a:spcAft>
              <a:buNone/>
            </a:pPr>
            <a:r>
              <a:rPr lang="en" sz="1286">
                <a:solidFill>
                  <a:srgbClr val="000000"/>
                </a:solidFill>
                <a:latin typeface="Roboto"/>
                <a:ea typeface="Roboto"/>
                <a:cs typeface="Roboto"/>
                <a:sym typeface="Roboto"/>
              </a:rPr>
              <a:t>Aneseh Alvanpour</a:t>
            </a:r>
            <a:endParaRPr sz="1286">
              <a:solidFill>
                <a:srgbClr val="000000"/>
              </a:solidFill>
              <a:latin typeface="Roboto"/>
              <a:ea typeface="Roboto"/>
              <a:cs typeface="Roboto"/>
              <a:sym typeface="Roboto"/>
            </a:endParaRPr>
          </a:p>
        </p:txBody>
      </p:sp>
      <p:pic>
        <p:nvPicPr>
          <p:cNvPr id="2467" name="Google Shape;2467;p151"/>
          <p:cNvPicPr preferRelativeResize="0"/>
          <p:nvPr/>
        </p:nvPicPr>
        <p:blipFill rotWithShape="1">
          <a:blip r:embed="rId5">
            <a:alphaModFix/>
          </a:blip>
          <a:srcRect b="0" l="1681" r="1681" t="0"/>
          <a:stretch/>
        </p:blipFill>
        <p:spPr>
          <a:xfrm>
            <a:off x="4700007" y="3460144"/>
            <a:ext cx="840600" cy="824700"/>
          </a:xfrm>
          <a:prstGeom prst="ellipse">
            <a:avLst/>
          </a:prstGeom>
          <a:noFill/>
          <a:ln cap="flat" cmpd="sng" w="33375">
            <a:solidFill>
              <a:srgbClr val="FFFFFF"/>
            </a:solidFill>
            <a:prstDash val="solid"/>
            <a:round/>
            <a:headEnd len="sm" w="sm" type="none"/>
            <a:tailEnd len="sm" w="sm" type="none"/>
          </a:ln>
        </p:spPr>
      </p:pic>
      <p:sp>
        <p:nvSpPr>
          <p:cNvPr id="2468" name="Google Shape;2468;p151"/>
          <p:cNvSpPr txBox="1"/>
          <p:nvPr>
            <p:ph idx="4294967295" type="subTitle"/>
          </p:nvPr>
        </p:nvSpPr>
        <p:spPr>
          <a:xfrm>
            <a:off x="48225" y="107738"/>
            <a:ext cx="4399500" cy="1582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Questions! Let’s discuss. </a:t>
            </a:r>
            <a:endParaRPr/>
          </a:p>
          <a:p>
            <a:pPr indent="0" lvl="0" marL="0" rtl="0" algn="l">
              <a:lnSpc>
                <a:spcPct val="115000"/>
              </a:lnSpc>
              <a:spcBef>
                <a:spcPts val="1000"/>
              </a:spcBef>
              <a:spcAft>
                <a:spcPts val="1000"/>
              </a:spcAft>
              <a:buNone/>
            </a:pPr>
            <a:r>
              <a:rPr lang="en"/>
              <a:t>Or, let’s chat later. Contact me at: preranak@udel.edu</a:t>
            </a:r>
            <a:endParaRPr/>
          </a:p>
        </p:txBody>
      </p:sp>
      <p:sp>
        <p:nvSpPr>
          <p:cNvPr id="2469" name="Google Shape;2469;p151"/>
          <p:cNvSpPr txBox="1"/>
          <p:nvPr/>
        </p:nvSpPr>
        <p:spPr>
          <a:xfrm>
            <a:off x="8167650" y="926350"/>
            <a:ext cx="1104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00539F"/>
                </a:solidFill>
              </a:rPr>
              <a:t>Full paper →</a:t>
            </a:r>
            <a:r>
              <a:rPr b="1" lang="en" sz="1100">
                <a:solidFill>
                  <a:srgbClr val="00539F"/>
                </a:solidFill>
              </a:rPr>
              <a:t> </a:t>
            </a:r>
            <a:r>
              <a:rPr b="1" lang="en" sz="1100">
                <a:solidFill>
                  <a:srgbClr val="00539F"/>
                </a:solidFill>
              </a:rPr>
              <a:t>Scan here</a:t>
            </a:r>
            <a:endParaRPr>
              <a:solidFill>
                <a:srgbClr val="00539F"/>
              </a:solidFill>
            </a:endParaRPr>
          </a:p>
        </p:txBody>
      </p:sp>
      <p:pic>
        <p:nvPicPr>
          <p:cNvPr id="2470" name="Google Shape;2470;p151" title="Screenshot 2025-10-06 at 10.02.00 PM.png"/>
          <p:cNvPicPr preferRelativeResize="0"/>
          <p:nvPr/>
        </p:nvPicPr>
        <p:blipFill>
          <a:blip r:embed="rId8">
            <a:alphaModFix/>
          </a:blip>
          <a:stretch>
            <a:fillRect/>
          </a:stretch>
        </p:blipFill>
        <p:spPr>
          <a:xfrm>
            <a:off x="8220600" y="0"/>
            <a:ext cx="923400" cy="926350"/>
          </a:xfrm>
          <a:prstGeom prst="rect">
            <a:avLst/>
          </a:prstGeom>
          <a:noFill/>
          <a:ln>
            <a:noFill/>
          </a:ln>
        </p:spPr>
      </p:pic>
      <p:pic>
        <p:nvPicPr>
          <p:cNvPr id="2471" name="Google Shape;2471;p151"/>
          <p:cNvPicPr preferRelativeResize="0"/>
          <p:nvPr/>
        </p:nvPicPr>
        <p:blipFill rotWithShape="1">
          <a:blip r:embed="rId9">
            <a:alphaModFix/>
          </a:blip>
          <a:srcRect b="0" l="0" r="0" t="0"/>
          <a:stretch/>
        </p:blipFill>
        <p:spPr>
          <a:xfrm>
            <a:off x="7848255" y="4683725"/>
            <a:ext cx="1159740" cy="289940"/>
          </a:xfrm>
          <a:prstGeom prst="rect">
            <a:avLst/>
          </a:prstGeom>
          <a:noFill/>
          <a:ln>
            <a:noFill/>
          </a:ln>
        </p:spPr>
      </p:pic>
      <p:pic>
        <p:nvPicPr>
          <p:cNvPr id="2472" name="Google Shape;2472;p151"/>
          <p:cNvPicPr preferRelativeResize="0"/>
          <p:nvPr/>
        </p:nvPicPr>
        <p:blipFill rotWithShape="1">
          <a:blip r:embed="rId10">
            <a:alphaModFix/>
          </a:blip>
          <a:srcRect b="0" l="0" r="0" t="0"/>
          <a:stretch/>
        </p:blipFill>
        <p:spPr>
          <a:xfrm>
            <a:off x="6866350" y="4702802"/>
            <a:ext cx="836330" cy="336247"/>
          </a:xfrm>
          <a:prstGeom prst="rect">
            <a:avLst/>
          </a:prstGeom>
          <a:noFill/>
          <a:ln>
            <a:noFill/>
          </a:ln>
        </p:spPr>
      </p:pic>
      <p:pic>
        <p:nvPicPr>
          <p:cNvPr id="2473" name="Google Shape;2473;p151" title="Screenshot 2025-10-06 at 10.13.55 PM.png"/>
          <p:cNvPicPr preferRelativeResize="0"/>
          <p:nvPr/>
        </p:nvPicPr>
        <p:blipFill>
          <a:blip r:embed="rId11">
            <a:alphaModFix/>
          </a:blip>
          <a:stretch>
            <a:fillRect/>
          </a:stretch>
        </p:blipFill>
        <p:spPr>
          <a:xfrm>
            <a:off x="0" y="4958965"/>
            <a:ext cx="1159750" cy="184535"/>
          </a:xfrm>
          <a:prstGeom prst="rect">
            <a:avLst/>
          </a:prstGeom>
          <a:noFill/>
          <a:ln>
            <a:noFill/>
          </a:ln>
        </p:spPr>
      </p:pic>
      <p:pic>
        <p:nvPicPr>
          <p:cNvPr id="2474" name="Google Shape;2474;p151" title="aneseh.png"/>
          <p:cNvPicPr preferRelativeResize="0"/>
          <p:nvPr/>
        </p:nvPicPr>
        <p:blipFill rotWithShape="1">
          <a:blip r:embed="rId12">
            <a:alphaModFix/>
          </a:blip>
          <a:srcRect b="0" l="0" r="0" t="0"/>
          <a:stretch/>
        </p:blipFill>
        <p:spPr>
          <a:xfrm>
            <a:off x="4696602" y="3448830"/>
            <a:ext cx="847391" cy="847391"/>
          </a:xfrm>
          <a:prstGeom prst="rect">
            <a:avLst/>
          </a:prstGeom>
          <a:noFill/>
          <a:ln>
            <a:noFill/>
          </a:ln>
        </p:spPr>
      </p:pic>
      <p:sp>
        <p:nvSpPr>
          <p:cNvPr id="2475" name="Google Shape;2475;p151"/>
          <p:cNvSpPr txBox="1"/>
          <p:nvPr/>
        </p:nvSpPr>
        <p:spPr>
          <a:xfrm>
            <a:off x="8129850" y="2490138"/>
            <a:ext cx="11049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00539F"/>
                </a:solidFill>
              </a:rPr>
              <a:t>Find me on Linkedin</a:t>
            </a:r>
            <a:endParaRPr>
              <a:solidFill>
                <a:srgbClr val="00539F"/>
              </a:solidFill>
            </a:endParaRPr>
          </a:p>
        </p:txBody>
      </p:sp>
      <p:pic>
        <p:nvPicPr>
          <p:cNvPr id="2476" name="Google Shape;2476;p151" title="Screenshot 2025-10-06 at 11.46.04 PM.png"/>
          <p:cNvPicPr preferRelativeResize="0"/>
          <p:nvPr/>
        </p:nvPicPr>
        <p:blipFill>
          <a:blip r:embed="rId13">
            <a:alphaModFix/>
          </a:blip>
          <a:stretch>
            <a:fillRect/>
          </a:stretch>
        </p:blipFill>
        <p:spPr>
          <a:xfrm>
            <a:off x="8220600" y="1569925"/>
            <a:ext cx="923400" cy="920213"/>
          </a:xfrm>
          <a:prstGeom prst="rect">
            <a:avLst/>
          </a:prstGeom>
          <a:noFill/>
          <a:ln>
            <a:noFill/>
          </a:ln>
        </p:spPr>
      </p:pic>
      <p:sp>
        <p:nvSpPr>
          <p:cNvPr id="2477" name="Google Shape;2477;p151"/>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2478" name="Google Shape;2478;p151"/>
          <p:cNvSpPr/>
          <p:nvPr/>
        </p:nvSpPr>
        <p:spPr>
          <a:xfrm flipH="1" rot="10800000">
            <a:off x="1163725" y="5080350"/>
            <a:ext cx="7977300" cy="822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2" name="Shape 1862"/>
        <p:cNvGrpSpPr/>
        <p:nvPr/>
      </p:nvGrpSpPr>
      <p:grpSpPr>
        <a:xfrm>
          <a:off x="0" y="0"/>
          <a:ext cx="0" cy="0"/>
          <a:chOff x="0" y="0"/>
          <a:chExt cx="0" cy="0"/>
        </a:xfrm>
      </p:grpSpPr>
      <p:sp>
        <p:nvSpPr>
          <p:cNvPr id="1863" name="Google Shape;1863;p119"/>
          <p:cNvSpPr txBox="1"/>
          <p:nvPr>
            <p:ph idx="2" type="body"/>
          </p:nvPr>
        </p:nvSpPr>
        <p:spPr>
          <a:xfrm>
            <a:off x="3944925" y="1698150"/>
            <a:ext cx="4485600" cy="12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980000"/>
                </a:solidFill>
                <a:latin typeface="IBM Plex Sans Medium"/>
                <a:ea typeface="IBM Plex Sans Medium"/>
                <a:cs typeface="IBM Plex Sans Medium"/>
                <a:sym typeface="IBM Plex Sans Medium"/>
              </a:rPr>
              <a:t>Problem 1: </a:t>
            </a:r>
            <a:endParaRPr b="1" sz="1600">
              <a:latin typeface="Arial"/>
              <a:ea typeface="Arial"/>
              <a:cs typeface="Arial"/>
              <a:sym typeface="Arial"/>
            </a:endParaRPr>
          </a:p>
          <a:p>
            <a:pPr indent="0" lvl="0" marL="0" rtl="0" algn="l">
              <a:spcBef>
                <a:spcPts val="800"/>
              </a:spcBef>
              <a:spcAft>
                <a:spcPts val="0"/>
              </a:spcAft>
              <a:buNone/>
            </a:pPr>
            <a:r>
              <a:rPr b="1" lang="en" sz="1600">
                <a:latin typeface="Arial"/>
                <a:ea typeface="Arial"/>
                <a:cs typeface="Arial"/>
                <a:sym typeface="Arial"/>
              </a:rPr>
              <a:t>Rampant exposure to misinformation:</a:t>
            </a:r>
            <a:r>
              <a:rPr lang="en" sz="1600">
                <a:latin typeface="Arial"/>
                <a:ea typeface="Arial"/>
                <a:cs typeface="Arial"/>
                <a:sym typeface="Arial"/>
              </a:rPr>
              <a:t> Over </a:t>
            </a:r>
            <a:r>
              <a:rPr lang="en" sz="1600">
                <a:solidFill>
                  <a:srgbClr val="006096"/>
                </a:solidFill>
                <a:latin typeface="Arial"/>
                <a:ea typeface="Arial"/>
                <a:cs typeface="Arial"/>
                <a:sym typeface="Arial"/>
              </a:rPr>
              <a:t>70% of adults</a:t>
            </a:r>
            <a:r>
              <a:rPr lang="en" sz="1600">
                <a:latin typeface="Arial"/>
                <a:ea typeface="Arial"/>
                <a:cs typeface="Arial"/>
                <a:sym typeface="Arial"/>
              </a:rPr>
              <a:t> regularly encounter false information on social media.</a:t>
            </a:r>
            <a:endParaRPr sz="1600">
              <a:latin typeface="Arial"/>
              <a:ea typeface="Arial"/>
              <a:cs typeface="Arial"/>
              <a:sym typeface="Arial"/>
            </a:endParaRPr>
          </a:p>
          <a:p>
            <a:pPr indent="0" lvl="0" marL="0" rtl="0" algn="l">
              <a:spcBef>
                <a:spcPts val="800"/>
              </a:spcBef>
              <a:spcAft>
                <a:spcPts val="0"/>
              </a:spcAft>
              <a:buNone/>
            </a:pPr>
            <a:r>
              <a:rPr lang="en" sz="1600">
                <a:latin typeface="Arial"/>
                <a:ea typeface="Arial"/>
                <a:cs typeface="Arial"/>
                <a:sym typeface="Arial"/>
              </a:rPr>
              <a:t>In the U.S., 59% say misinformation </a:t>
            </a:r>
            <a:r>
              <a:rPr lang="en" sz="1600">
                <a:solidFill>
                  <a:srgbClr val="006096"/>
                </a:solidFill>
                <a:latin typeface="Arial"/>
                <a:ea typeface="Arial"/>
                <a:cs typeface="Arial"/>
                <a:sym typeface="Arial"/>
              </a:rPr>
              <a:t>skews</a:t>
            </a:r>
            <a:r>
              <a:rPr lang="en" sz="1600">
                <a:latin typeface="Arial"/>
                <a:ea typeface="Arial"/>
                <a:cs typeface="Arial"/>
                <a:sym typeface="Arial"/>
              </a:rPr>
              <a:t> their understanding of current events </a:t>
            </a:r>
            <a:r>
              <a:rPr lang="en" sz="1600">
                <a:solidFill>
                  <a:srgbClr val="999999"/>
                </a:solidFill>
                <a:latin typeface="Arial"/>
                <a:ea typeface="Arial"/>
                <a:cs typeface="Arial"/>
                <a:sym typeface="Arial"/>
              </a:rPr>
              <a:t>(</a:t>
            </a:r>
            <a:r>
              <a:rPr i="1" lang="en" sz="1600">
                <a:solidFill>
                  <a:srgbClr val="999999"/>
                </a:solidFill>
                <a:latin typeface="Arial"/>
                <a:ea typeface="Arial"/>
                <a:cs typeface="Arial"/>
                <a:sym typeface="Arial"/>
              </a:rPr>
              <a:t>Pew Research Center, 2021</a:t>
            </a:r>
            <a:r>
              <a:rPr lang="en" sz="1600">
                <a:solidFill>
                  <a:srgbClr val="999999"/>
                </a:solidFill>
                <a:latin typeface="Arial"/>
                <a:ea typeface="Arial"/>
                <a:cs typeface="Arial"/>
                <a:sym typeface="Arial"/>
              </a:rPr>
              <a:t>).</a:t>
            </a:r>
            <a:br>
              <a:rPr lang="en" sz="1600">
                <a:solidFill>
                  <a:srgbClr val="999999"/>
                </a:solidFill>
                <a:latin typeface="Arial"/>
                <a:ea typeface="Arial"/>
                <a:cs typeface="Arial"/>
                <a:sym typeface="Arial"/>
              </a:rPr>
            </a:br>
            <a:endParaRPr sz="1600">
              <a:solidFill>
                <a:srgbClr val="999999"/>
              </a:solidFill>
              <a:latin typeface="Arial"/>
              <a:ea typeface="Arial"/>
              <a:cs typeface="Arial"/>
              <a:sym typeface="Arial"/>
            </a:endParaRPr>
          </a:p>
          <a:p>
            <a:pPr indent="0" lvl="0" marL="0" rtl="0" algn="l">
              <a:spcBef>
                <a:spcPts val="800"/>
              </a:spcBef>
              <a:spcAft>
                <a:spcPts val="0"/>
              </a:spcAft>
              <a:buNone/>
            </a:pPr>
            <a:r>
              <a:t/>
            </a:r>
            <a:endParaRPr b="1" sz="1400"/>
          </a:p>
          <a:p>
            <a:pPr indent="0" lvl="0" marL="0" rtl="0" algn="l">
              <a:spcBef>
                <a:spcPts val="800"/>
              </a:spcBef>
              <a:spcAft>
                <a:spcPts val="800"/>
              </a:spcAft>
              <a:buNone/>
            </a:pPr>
            <a:r>
              <a:t/>
            </a:r>
            <a:endParaRPr sz="1400">
              <a:latin typeface="Sora Light"/>
              <a:ea typeface="Sora Light"/>
              <a:cs typeface="Sora Light"/>
              <a:sym typeface="Sora Light"/>
            </a:endParaRPr>
          </a:p>
        </p:txBody>
      </p:sp>
      <p:sp>
        <p:nvSpPr>
          <p:cNvPr id="1864" name="Google Shape;1864;p119"/>
          <p:cNvSpPr txBox="1"/>
          <p:nvPr>
            <p:ph idx="3" type="title"/>
          </p:nvPr>
        </p:nvSpPr>
        <p:spPr>
          <a:xfrm>
            <a:off x="39525" y="289950"/>
            <a:ext cx="3905400" cy="12930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a:t>Motivation and Background</a:t>
            </a:r>
            <a:endParaRPr/>
          </a:p>
        </p:txBody>
      </p:sp>
      <p:pic>
        <p:nvPicPr>
          <p:cNvPr id="1865" name="Google Shape;1865;p119"/>
          <p:cNvPicPr preferRelativeResize="0"/>
          <p:nvPr/>
        </p:nvPicPr>
        <p:blipFill rotWithShape="1">
          <a:blip r:embed="rId3">
            <a:alphaModFix/>
          </a:blip>
          <a:srcRect b="0" l="0" r="0" t="0"/>
          <a:stretch/>
        </p:blipFill>
        <p:spPr>
          <a:xfrm>
            <a:off x="7937780" y="0"/>
            <a:ext cx="1159740" cy="289940"/>
          </a:xfrm>
          <a:prstGeom prst="rect">
            <a:avLst/>
          </a:prstGeom>
          <a:noFill/>
          <a:ln>
            <a:noFill/>
          </a:ln>
        </p:spPr>
      </p:pic>
      <p:pic>
        <p:nvPicPr>
          <p:cNvPr id="1866" name="Google Shape;1866;p119"/>
          <p:cNvPicPr preferRelativeResize="0"/>
          <p:nvPr/>
        </p:nvPicPr>
        <p:blipFill rotWithShape="1">
          <a:blip r:embed="rId4">
            <a:alphaModFix/>
          </a:blip>
          <a:srcRect b="0" l="0" r="0" t="0"/>
          <a:stretch/>
        </p:blipFill>
        <p:spPr>
          <a:xfrm>
            <a:off x="6955875" y="19077"/>
            <a:ext cx="836330" cy="336247"/>
          </a:xfrm>
          <a:prstGeom prst="rect">
            <a:avLst/>
          </a:prstGeom>
          <a:noFill/>
          <a:ln>
            <a:noFill/>
          </a:ln>
        </p:spPr>
      </p:pic>
      <p:pic>
        <p:nvPicPr>
          <p:cNvPr id="1867" name="Google Shape;1867;p119" title="Screenshot 2025-10-06 at 10.13.55 PM.png"/>
          <p:cNvPicPr preferRelativeResize="0"/>
          <p:nvPr/>
        </p:nvPicPr>
        <p:blipFill>
          <a:blip r:embed="rId5">
            <a:alphaModFix/>
          </a:blip>
          <a:stretch>
            <a:fillRect/>
          </a:stretch>
        </p:blipFill>
        <p:spPr>
          <a:xfrm>
            <a:off x="0" y="4958965"/>
            <a:ext cx="1159750" cy="184535"/>
          </a:xfrm>
          <a:prstGeom prst="rect">
            <a:avLst/>
          </a:prstGeom>
          <a:noFill/>
          <a:ln>
            <a:noFill/>
          </a:ln>
        </p:spPr>
      </p:pic>
      <p:sp>
        <p:nvSpPr>
          <p:cNvPr id="1868" name="Google Shape;1868;p119"/>
          <p:cNvSpPr/>
          <p:nvPr/>
        </p:nvSpPr>
        <p:spPr>
          <a:xfrm>
            <a:off x="3265650" y="2371802"/>
            <a:ext cx="399900" cy="399900"/>
          </a:xfrm>
          <a:prstGeom prst="rect">
            <a:avLst/>
          </a:prstGeom>
          <a:blipFill rotWithShape="1">
            <a:blip r:embed="rId6">
              <a:alphaModFix/>
            </a:blip>
            <a:stretch>
              <a:fillRect b="0" l="0" r="0" t="0"/>
            </a:stretch>
          </a:blip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858585"/>
              </a:highlight>
            </a:endParaRPr>
          </a:p>
        </p:txBody>
      </p:sp>
      <p:sp>
        <p:nvSpPr>
          <p:cNvPr id="1869" name="Google Shape;1869;p119"/>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1870" name="Google Shape;1870;p119"/>
          <p:cNvSpPr/>
          <p:nvPr/>
        </p:nvSpPr>
        <p:spPr>
          <a:xfrm flipH="1" rot="10800000">
            <a:off x="1163725" y="5081250"/>
            <a:ext cx="204300" cy="813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pic>
        <p:nvPicPr>
          <p:cNvPr descr="Diagram&#10;&#10;Description automatically generated" id="1871" name="Google Shape;1871;p119"/>
          <p:cNvPicPr preferRelativeResize="0"/>
          <p:nvPr/>
        </p:nvPicPr>
        <p:blipFill rotWithShape="1">
          <a:blip r:embed="rId7">
            <a:alphaModFix/>
          </a:blip>
          <a:srcRect b="2931" l="0" r="0" t="0"/>
          <a:stretch/>
        </p:blipFill>
        <p:spPr>
          <a:xfrm>
            <a:off x="0" y="1726125"/>
            <a:ext cx="2986275" cy="1611675"/>
          </a:xfrm>
          <a:prstGeom prst="rect">
            <a:avLst/>
          </a:prstGeom>
          <a:solidFill>
            <a:srgbClr val="93B3D7"/>
          </a:solid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75" name="Shape 1875"/>
        <p:cNvGrpSpPr/>
        <p:nvPr/>
      </p:nvGrpSpPr>
      <p:grpSpPr>
        <a:xfrm>
          <a:off x="0" y="0"/>
          <a:ext cx="0" cy="0"/>
          <a:chOff x="0" y="0"/>
          <a:chExt cx="0" cy="0"/>
        </a:xfrm>
      </p:grpSpPr>
      <p:sp>
        <p:nvSpPr>
          <p:cNvPr id="1876" name="Google Shape;1876;p120"/>
          <p:cNvSpPr txBox="1"/>
          <p:nvPr>
            <p:ph idx="2" type="body"/>
          </p:nvPr>
        </p:nvSpPr>
        <p:spPr>
          <a:xfrm>
            <a:off x="3944925" y="1698150"/>
            <a:ext cx="4485600" cy="12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980000"/>
                </a:solidFill>
                <a:latin typeface="IBM Plex Sans Medium"/>
                <a:ea typeface="IBM Plex Sans Medium"/>
                <a:cs typeface="IBM Plex Sans Medium"/>
                <a:sym typeface="IBM Plex Sans Medium"/>
              </a:rPr>
              <a:t>Problem 2: </a:t>
            </a:r>
            <a:endParaRPr b="1" sz="1600">
              <a:latin typeface="Arial"/>
              <a:ea typeface="Arial"/>
              <a:cs typeface="Arial"/>
              <a:sym typeface="Arial"/>
            </a:endParaRPr>
          </a:p>
          <a:p>
            <a:pPr indent="0" lvl="0" marL="0" rtl="0" algn="l">
              <a:spcBef>
                <a:spcPts val="800"/>
              </a:spcBef>
              <a:spcAft>
                <a:spcPts val="0"/>
              </a:spcAft>
              <a:buNone/>
            </a:pPr>
            <a:r>
              <a:rPr lang="en" sz="1600">
                <a:latin typeface="Arial"/>
                <a:ea typeface="Arial"/>
                <a:cs typeface="Arial"/>
                <a:sym typeface="Arial"/>
              </a:rPr>
              <a:t>More than </a:t>
            </a:r>
            <a:r>
              <a:rPr lang="en" sz="1600">
                <a:solidFill>
                  <a:srgbClr val="006096"/>
                </a:solidFill>
                <a:latin typeface="Arial"/>
                <a:ea typeface="Arial"/>
                <a:cs typeface="Arial"/>
                <a:sym typeface="Arial"/>
              </a:rPr>
              <a:t>half of readers (54%) worry</a:t>
            </a:r>
            <a:r>
              <a:rPr lang="en" sz="1600">
                <a:latin typeface="Arial"/>
                <a:ea typeface="Arial"/>
                <a:cs typeface="Arial"/>
                <a:sym typeface="Arial"/>
              </a:rPr>
              <a:t> about distinguishing real vs. fake news, undermining confidence in credible journalism (</a:t>
            </a:r>
            <a:r>
              <a:rPr i="1" lang="en" sz="1600">
                <a:solidFill>
                  <a:srgbClr val="999999"/>
                </a:solidFill>
                <a:latin typeface="Arial"/>
                <a:ea typeface="Arial"/>
                <a:cs typeface="Arial"/>
                <a:sym typeface="Arial"/>
              </a:rPr>
              <a:t>Reuters Institute, 2022</a:t>
            </a:r>
            <a:r>
              <a:rPr lang="en" sz="1600">
                <a:solidFill>
                  <a:srgbClr val="999999"/>
                </a:solidFill>
                <a:latin typeface="Arial"/>
                <a:ea typeface="Arial"/>
                <a:cs typeface="Arial"/>
                <a:sym typeface="Arial"/>
              </a:rPr>
              <a:t>).</a:t>
            </a:r>
            <a:endParaRPr sz="1600">
              <a:solidFill>
                <a:srgbClr val="999999"/>
              </a:solidFill>
              <a:latin typeface="Arial"/>
              <a:ea typeface="Arial"/>
              <a:cs typeface="Arial"/>
              <a:sym typeface="Arial"/>
            </a:endParaRPr>
          </a:p>
          <a:p>
            <a:pPr indent="0" lvl="0" marL="0" rtl="0" algn="l">
              <a:spcBef>
                <a:spcPts val="800"/>
              </a:spcBef>
              <a:spcAft>
                <a:spcPts val="0"/>
              </a:spcAft>
              <a:buNone/>
            </a:pPr>
            <a:r>
              <a:t/>
            </a:r>
            <a:endParaRPr b="1" sz="1600">
              <a:solidFill>
                <a:srgbClr val="999999"/>
              </a:solidFill>
              <a:latin typeface="Arial"/>
              <a:ea typeface="Arial"/>
              <a:cs typeface="Arial"/>
              <a:sym typeface="Arial"/>
            </a:endParaRPr>
          </a:p>
          <a:p>
            <a:pPr indent="0" lvl="0" marL="0" rtl="0" algn="l">
              <a:spcBef>
                <a:spcPts val="800"/>
              </a:spcBef>
              <a:spcAft>
                <a:spcPts val="0"/>
              </a:spcAft>
              <a:buNone/>
            </a:pPr>
            <a:r>
              <a:t/>
            </a:r>
            <a:endParaRPr b="1" sz="1400"/>
          </a:p>
          <a:p>
            <a:pPr indent="0" lvl="0" marL="0" rtl="0" algn="l">
              <a:spcBef>
                <a:spcPts val="800"/>
              </a:spcBef>
              <a:spcAft>
                <a:spcPts val="800"/>
              </a:spcAft>
              <a:buNone/>
            </a:pPr>
            <a:r>
              <a:t/>
            </a:r>
            <a:endParaRPr sz="1400">
              <a:latin typeface="Sora Light"/>
              <a:ea typeface="Sora Light"/>
              <a:cs typeface="Sora Light"/>
              <a:sym typeface="Sora Light"/>
            </a:endParaRPr>
          </a:p>
        </p:txBody>
      </p:sp>
      <p:sp>
        <p:nvSpPr>
          <p:cNvPr id="1877" name="Google Shape;1877;p120"/>
          <p:cNvSpPr txBox="1"/>
          <p:nvPr>
            <p:ph idx="3" type="title"/>
          </p:nvPr>
        </p:nvSpPr>
        <p:spPr>
          <a:xfrm>
            <a:off x="39525" y="289950"/>
            <a:ext cx="3905400" cy="12930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a:t>Motivation and Background</a:t>
            </a:r>
            <a:endParaRPr/>
          </a:p>
        </p:txBody>
      </p:sp>
      <p:pic>
        <p:nvPicPr>
          <p:cNvPr id="1878" name="Google Shape;1878;p120"/>
          <p:cNvPicPr preferRelativeResize="0"/>
          <p:nvPr/>
        </p:nvPicPr>
        <p:blipFill rotWithShape="1">
          <a:blip r:embed="rId3">
            <a:alphaModFix/>
          </a:blip>
          <a:srcRect b="0" l="0" r="0" t="0"/>
          <a:stretch/>
        </p:blipFill>
        <p:spPr>
          <a:xfrm>
            <a:off x="7937780" y="0"/>
            <a:ext cx="1159740" cy="289940"/>
          </a:xfrm>
          <a:prstGeom prst="rect">
            <a:avLst/>
          </a:prstGeom>
          <a:noFill/>
          <a:ln>
            <a:noFill/>
          </a:ln>
        </p:spPr>
      </p:pic>
      <p:pic>
        <p:nvPicPr>
          <p:cNvPr id="1879" name="Google Shape;1879;p120"/>
          <p:cNvPicPr preferRelativeResize="0"/>
          <p:nvPr/>
        </p:nvPicPr>
        <p:blipFill rotWithShape="1">
          <a:blip r:embed="rId4">
            <a:alphaModFix/>
          </a:blip>
          <a:srcRect b="0" l="0" r="0" t="0"/>
          <a:stretch/>
        </p:blipFill>
        <p:spPr>
          <a:xfrm>
            <a:off x="6955875" y="19077"/>
            <a:ext cx="836330" cy="336247"/>
          </a:xfrm>
          <a:prstGeom prst="rect">
            <a:avLst/>
          </a:prstGeom>
          <a:noFill/>
          <a:ln>
            <a:noFill/>
          </a:ln>
        </p:spPr>
      </p:pic>
      <p:pic>
        <p:nvPicPr>
          <p:cNvPr id="1880" name="Google Shape;1880;p120" title="Screenshot 2025-10-06 at 10.13.55 PM.png"/>
          <p:cNvPicPr preferRelativeResize="0"/>
          <p:nvPr/>
        </p:nvPicPr>
        <p:blipFill>
          <a:blip r:embed="rId5">
            <a:alphaModFix/>
          </a:blip>
          <a:stretch>
            <a:fillRect/>
          </a:stretch>
        </p:blipFill>
        <p:spPr>
          <a:xfrm>
            <a:off x="0" y="4958965"/>
            <a:ext cx="1159750" cy="184535"/>
          </a:xfrm>
          <a:prstGeom prst="rect">
            <a:avLst/>
          </a:prstGeom>
          <a:noFill/>
          <a:ln>
            <a:noFill/>
          </a:ln>
        </p:spPr>
      </p:pic>
      <p:sp>
        <p:nvSpPr>
          <p:cNvPr id="1881" name="Google Shape;1881;p120"/>
          <p:cNvSpPr/>
          <p:nvPr/>
        </p:nvSpPr>
        <p:spPr>
          <a:xfrm>
            <a:off x="3243475" y="2390250"/>
            <a:ext cx="479700" cy="508200"/>
          </a:xfrm>
          <a:prstGeom prst="rect">
            <a:avLst/>
          </a:prstGeom>
          <a:blipFill rotWithShape="1">
            <a:blip r:embed="rId6">
              <a:alphaModFix/>
            </a:blip>
            <a:stretch>
              <a:fillRect b="0" l="0" r="0" t="0"/>
            </a:stretch>
          </a:blip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120"/>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1883" name="Google Shape;1883;p120"/>
          <p:cNvSpPr/>
          <p:nvPr/>
        </p:nvSpPr>
        <p:spPr>
          <a:xfrm flipH="1" rot="10800000">
            <a:off x="1163725" y="5081250"/>
            <a:ext cx="506400" cy="813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7" name="Shape 1887"/>
        <p:cNvGrpSpPr/>
        <p:nvPr/>
      </p:nvGrpSpPr>
      <p:grpSpPr>
        <a:xfrm>
          <a:off x="0" y="0"/>
          <a:ext cx="0" cy="0"/>
          <a:chOff x="0" y="0"/>
          <a:chExt cx="0" cy="0"/>
        </a:xfrm>
      </p:grpSpPr>
      <p:sp>
        <p:nvSpPr>
          <p:cNvPr id="1888" name="Google Shape;1888;p121"/>
          <p:cNvSpPr txBox="1"/>
          <p:nvPr>
            <p:ph idx="2" type="body"/>
          </p:nvPr>
        </p:nvSpPr>
        <p:spPr>
          <a:xfrm>
            <a:off x="3695525" y="1698150"/>
            <a:ext cx="5099700" cy="12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980000"/>
                </a:solidFill>
                <a:latin typeface="IBM Plex Sans Medium"/>
                <a:ea typeface="IBM Plex Sans Medium"/>
                <a:cs typeface="IBM Plex Sans Medium"/>
                <a:sym typeface="IBM Plex Sans Medium"/>
              </a:rPr>
              <a:t>Problem 2: </a:t>
            </a:r>
            <a:endParaRPr b="1" sz="1600">
              <a:latin typeface="Arial"/>
              <a:ea typeface="Arial"/>
              <a:cs typeface="Arial"/>
              <a:sym typeface="Arial"/>
            </a:endParaRPr>
          </a:p>
          <a:p>
            <a:pPr indent="0" lvl="0" marL="0" rtl="0" algn="l">
              <a:spcBef>
                <a:spcPts val="800"/>
              </a:spcBef>
              <a:spcAft>
                <a:spcPts val="0"/>
              </a:spcAft>
              <a:buNone/>
            </a:pPr>
            <a:r>
              <a:rPr lang="en" sz="1600">
                <a:latin typeface="Arial"/>
                <a:ea typeface="Arial"/>
                <a:cs typeface="Arial"/>
                <a:sym typeface="Arial"/>
              </a:rPr>
              <a:t>Online News habits often mirror offline preferences </a:t>
            </a:r>
            <a:r>
              <a:rPr i="1" lang="en" sz="1600">
                <a:solidFill>
                  <a:srgbClr val="858585"/>
                </a:solidFill>
                <a:latin typeface="Arial"/>
                <a:ea typeface="Arial"/>
                <a:cs typeface="Arial"/>
                <a:sym typeface="Arial"/>
              </a:rPr>
              <a:t>(Flaxman et al.)</a:t>
            </a:r>
            <a:endParaRPr i="1" sz="1600">
              <a:solidFill>
                <a:srgbClr val="858585"/>
              </a:solidFill>
              <a:latin typeface="Arial"/>
              <a:ea typeface="Arial"/>
              <a:cs typeface="Arial"/>
              <a:sym typeface="Arial"/>
            </a:endParaRPr>
          </a:p>
          <a:p>
            <a:pPr indent="0" lvl="0" marL="0" rtl="0" algn="l">
              <a:spcBef>
                <a:spcPts val="800"/>
              </a:spcBef>
              <a:spcAft>
                <a:spcPts val="0"/>
              </a:spcAft>
              <a:buNone/>
            </a:pPr>
            <a:r>
              <a:rPr lang="en" sz="1600">
                <a:latin typeface="Arial"/>
                <a:ea typeface="Arial"/>
                <a:cs typeface="Arial"/>
                <a:sym typeface="Arial"/>
              </a:rPr>
              <a:t>Growing gap between news literacy and actual consumption behavior </a:t>
            </a:r>
            <a:r>
              <a:rPr i="1" lang="en" sz="1600">
                <a:solidFill>
                  <a:srgbClr val="858585"/>
                </a:solidFill>
                <a:latin typeface="Arial"/>
                <a:ea typeface="Arial"/>
                <a:cs typeface="Arial"/>
                <a:sym typeface="Arial"/>
              </a:rPr>
              <a:t>(Moller et al. and Bentley et al.)</a:t>
            </a:r>
            <a:endParaRPr i="1" sz="1600">
              <a:solidFill>
                <a:srgbClr val="858585"/>
              </a:solidFill>
              <a:latin typeface="Arial"/>
              <a:ea typeface="Arial"/>
              <a:cs typeface="Arial"/>
              <a:sym typeface="Arial"/>
            </a:endParaRPr>
          </a:p>
          <a:p>
            <a:pPr indent="0" lvl="0" marL="0" rtl="0" algn="l">
              <a:spcBef>
                <a:spcPts val="800"/>
              </a:spcBef>
              <a:spcAft>
                <a:spcPts val="0"/>
              </a:spcAft>
              <a:buNone/>
            </a:pPr>
            <a:r>
              <a:t/>
            </a:r>
            <a:endParaRPr sz="1600">
              <a:latin typeface="Arial"/>
              <a:ea typeface="Arial"/>
              <a:cs typeface="Arial"/>
              <a:sym typeface="Arial"/>
            </a:endParaRPr>
          </a:p>
          <a:p>
            <a:pPr indent="0" lvl="0" marL="0" rtl="0" algn="l">
              <a:spcBef>
                <a:spcPts val="800"/>
              </a:spcBef>
              <a:spcAft>
                <a:spcPts val="0"/>
              </a:spcAft>
              <a:buNone/>
            </a:pPr>
            <a:r>
              <a:t/>
            </a:r>
            <a:endParaRPr b="1" sz="1600">
              <a:solidFill>
                <a:srgbClr val="999999"/>
              </a:solidFill>
              <a:latin typeface="Arial"/>
              <a:ea typeface="Arial"/>
              <a:cs typeface="Arial"/>
              <a:sym typeface="Arial"/>
            </a:endParaRPr>
          </a:p>
          <a:p>
            <a:pPr indent="0" lvl="0" marL="0" rtl="0" algn="l">
              <a:spcBef>
                <a:spcPts val="800"/>
              </a:spcBef>
              <a:spcAft>
                <a:spcPts val="0"/>
              </a:spcAft>
              <a:buNone/>
            </a:pPr>
            <a:r>
              <a:t/>
            </a:r>
            <a:endParaRPr b="1" sz="1400"/>
          </a:p>
          <a:p>
            <a:pPr indent="0" lvl="0" marL="0" rtl="0" algn="l">
              <a:spcBef>
                <a:spcPts val="800"/>
              </a:spcBef>
              <a:spcAft>
                <a:spcPts val="800"/>
              </a:spcAft>
              <a:buNone/>
            </a:pPr>
            <a:r>
              <a:t/>
            </a:r>
            <a:endParaRPr sz="1400">
              <a:latin typeface="Sora Light"/>
              <a:ea typeface="Sora Light"/>
              <a:cs typeface="Sora Light"/>
              <a:sym typeface="Sora Light"/>
            </a:endParaRPr>
          </a:p>
        </p:txBody>
      </p:sp>
      <p:sp>
        <p:nvSpPr>
          <p:cNvPr id="1889" name="Google Shape;1889;p121"/>
          <p:cNvSpPr txBox="1"/>
          <p:nvPr>
            <p:ph idx="3" type="title"/>
          </p:nvPr>
        </p:nvSpPr>
        <p:spPr>
          <a:xfrm>
            <a:off x="39525" y="289950"/>
            <a:ext cx="3905400" cy="12930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a:t>Motivation and Background</a:t>
            </a:r>
            <a:endParaRPr/>
          </a:p>
        </p:txBody>
      </p:sp>
      <p:pic>
        <p:nvPicPr>
          <p:cNvPr id="1890" name="Google Shape;1890;p121"/>
          <p:cNvPicPr preferRelativeResize="0"/>
          <p:nvPr/>
        </p:nvPicPr>
        <p:blipFill rotWithShape="1">
          <a:blip r:embed="rId3">
            <a:alphaModFix/>
          </a:blip>
          <a:srcRect b="0" l="0" r="0" t="0"/>
          <a:stretch/>
        </p:blipFill>
        <p:spPr>
          <a:xfrm>
            <a:off x="7937780" y="0"/>
            <a:ext cx="1159740" cy="289940"/>
          </a:xfrm>
          <a:prstGeom prst="rect">
            <a:avLst/>
          </a:prstGeom>
          <a:noFill/>
          <a:ln>
            <a:noFill/>
          </a:ln>
        </p:spPr>
      </p:pic>
      <p:pic>
        <p:nvPicPr>
          <p:cNvPr id="1891" name="Google Shape;1891;p121"/>
          <p:cNvPicPr preferRelativeResize="0"/>
          <p:nvPr/>
        </p:nvPicPr>
        <p:blipFill rotWithShape="1">
          <a:blip r:embed="rId4">
            <a:alphaModFix/>
          </a:blip>
          <a:srcRect b="0" l="0" r="0" t="0"/>
          <a:stretch/>
        </p:blipFill>
        <p:spPr>
          <a:xfrm>
            <a:off x="6955875" y="19077"/>
            <a:ext cx="836330" cy="336247"/>
          </a:xfrm>
          <a:prstGeom prst="rect">
            <a:avLst/>
          </a:prstGeom>
          <a:noFill/>
          <a:ln>
            <a:noFill/>
          </a:ln>
        </p:spPr>
      </p:pic>
      <p:pic>
        <p:nvPicPr>
          <p:cNvPr id="1892" name="Google Shape;1892;p121" title="Screenshot 2025-10-06 at 10.13.55 PM.png"/>
          <p:cNvPicPr preferRelativeResize="0"/>
          <p:nvPr/>
        </p:nvPicPr>
        <p:blipFill>
          <a:blip r:embed="rId5">
            <a:alphaModFix/>
          </a:blip>
          <a:stretch>
            <a:fillRect/>
          </a:stretch>
        </p:blipFill>
        <p:spPr>
          <a:xfrm>
            <a:off x="0" y="4958965"/>
            <a:ext cx="1159750" cy="184535"/>
          </a:xfrm>
          <a:prstGeom prst="rect">
            <a:avLst/>
          </a:prstGeom>
          <a:noFill/>
          <a:ln>
            <a:noFill/>
          </a:ln>
        </p:spPr>
      </p:pic>
      <p:sp>
        <p:nvSpPr>
          <p:cNvPr id="1893" name="Google Shape;1893;p121"/>
          <p:cNvSpPr/>
          <p:nvPr/>
        </p:nvSpPr>
        <p:spPr>
          <a:xfrm>
            <a:off x="3063293" y="2571746"/>
            <a:ext cx="399900" cy="399900"/>
          </a:xfrm>
          <a:prstGeom prst="rect">
            <a:avLst/>
          </a:prstGeom>
          <a:blipFill rotWithShape="1">
            <a:blip r:embed="rId6">
              <a:alphaModFix/>
            </a:blip>
            <a:stretch>
              <a:fillRect b="0" l="0" r="0" t="0"/>
            </a:stretch>
          </a:blipFill>
          <a:ln cap="flat" cmpd="sng" w="19825">
            <a:solidFill>
              <a:srgbClr val="FFFFFF"/>
            </a:solidFill>
            <a:prstDash val="solid"/>
            <a:round/>
            <a:headEnd len="sm" w="sm" type="none"/>
            <a:tailEnd len="sm" w="sm" type="none"/>
          </a:ln>
        </p:spPr>
        <p:txBody>
          <a:bodyPr anchorCtr="0" anchor="ctr" bIns="71500" lIns="71500" spcFirstLastPara="1" rIns="71500" wrap="square" tIns="71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4" name="Google Shape;1894;p121"/>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1895" name="Google Shape;1895;p121"/>
          <p:cNvSpPr/>
          <p:nvPr/>
        </p:nvSpPr>
        <p:spPr>
          <a:xfrm flipH="1" rot="10800000">
            <a:off x="1163725" y="5080350"/>
            <a:ext cx="737400" cy="822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9" name="Shape 1899"/>
        <p:cNvGrpSpPr/>
        <p:nvPr/>
      </p:nvGrpSpPr>
      <p:grpSpPr>
        <a:xfrm>
          <a:off x="0" y="0"/>
          <a:ext cx="0" cy="0"/>
          <a:chOff x="0" y="0"/>
          <a:chExt cx="0" cy="0"/>
        </a:xfrm>
      </p:grpSpPr>
      <p:sp>
        <p:nvSpPr>
          <p:cNvPr id="1900" name="Google Shape;1900;p122"/>
          <p:cNvSpPr txBox="1"/>
          <p:nvPr>
            <p:ph idx="2" type="body"/>
          </p:nvPr>
        </p:nvSpPr>
        <p:spPr>
          <a:xfrm>
            <a:off x="3944925" y="1698150"/>
            <a:ext cx="4698600" cy="12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980000"/>
                </a:solidFill>
                <a:latin typeface="IBM Plex Sans Medium"/>
                <a:ea typeface="IBM Plex Sans Medium"/>
                <a:cs typeface="IBM Plex Sans Medium"/>
                <a:sym typeface="IBM Plex Sans Medium"/>
              </a:rPr>
              <a:t>Problem 3: </a:t>
            </a:r>
            <a:endParaRPr b="1" sz="1600">
              <a:latin typeface="Arial"/>
              <a:ea typeface="Arial"/>
              <a:cs typeface="Arial"/>
              <a:sym typeface="Arial"/>
            </a:endParaRPr>
          </a:p>
          <a:p>
            <a:pPr indent="0" lvl="0" marL="0" rtl="0" algn="l">
              <a:spcBef>
                <a:spcPts val="800"/>
              </a:spcBef>
              <a:spcAft>
                <a:spcPts val="0"/>
              </a:spcAft>
              <a:buNone/>
            </a:pPr>
            <a:r>
              <a:rPr lang="en" sz="1600">
                <a:latin typeface="Arial"/>
                <a:ea typeface="Arial"/>
                <a:cs typeface="Arial"/>
                <a:sym typeface="Arial"/>
              </a:rPr>
              <a:t>Existing tools (fact-checking, warnings, flagging) often:</a:t>
            </a:r>
            <a:endParaRPr sz="1600">
              <a:latin typeface="Arial"/>
              <a:ea typeface="Arial"/>
              <a:cs typeface="Arial"/>
              <a:sym typeface="Arial"/>
            </a:endParaRPr>
          </a:p>
          <a:p>
            <a:pPr indent="-330200" lvl="0" marL="457200" rtl="0" algn="l">
              <a:spcBef>
                <a:spcPts val="1200"/>
              </a:spcBef>
              <a:spcAft>
                <a:spcPts val="0"/>
              </a:spcAft>
              <a:buClr>
                <a:schemeClr val="lt1"/>
              </a:buClr>
              <a:buSzPts val="1600"/>
              <a:buFont typeface="Arial"/>
              <a:buChar char="●"/>
            </a:pPr>
            <a:r>
              <a:rPr lang="en" sz="1600">
                <a:solidFill>
                  <a:srgbClr val="006096"/>
                </a:solidFill>
                <a:latin typeface="Arial"/>
                <a:ea typeface="Arial"/>
                <a:cs typeface="Arial"/>
                <a:sym typeface="Arial"/>
              </a:rPr>
              <a:t>Lag</a:t>
            </a:r>
            <a:r>
              <a:rPr lang="en" sz="1600">
                <a:latin typeface="Arial"/>
                <a:ea typeface="Arial"/>
                <a:cs typeface="Arial"/>
                <a:sym typeface="Arial"/>
              </a:rPr>
              <a:t> behind viral content</a:t>
            </a:r>
            <a:endParaRPr sz="1600">
              <a:latin typeface="Arial"/>
              <a:ea typeface="Arial"/>
              <a:cs typeface="Arial"/>
              <a:sym typeface="Arial"/>
            </a:endParaRPr>
          </a:p>
          <a:p>
            <a:pPr indent="-330200" lvl="0" marL="457200" rtl="0" algn="l">
              <a:spcBef>
                <a:spcPts val="0"/>
              </a:spcBef>
              <a:spcAft>
                <a:spcPts val="0"/>
              </a:spcAft>
              <a:buClr>
                <a:schemeClr val="lt1"/>
              </a:buClr>
              <a:buSzPts val="1600"/>
              <a:buFont typeface="Arial"/>
              <a:buChar char="●"/>
            </a:pPr>
            <a:r>
              <a:rPr lang="en" sz="1600">
                <a:latin typeface="Arial"/>
                <a:ea typeface="Arial"/>
                <a:cs typeface="Arial"/>
                <a:sym typeface="Arial"/>
              </a:rPr>
              <a:t>Feel </a:t>
            </a:r>
            <a:r>
              <a:rPr lang="en" sz="1600">
                <a:solidFill>
                  <a:srgbClr val="006096"/>
                </a:solidFill>
                <a:latin typeface="Arial"/>
                <a:ea typeface="Arial"/>
                <a:cs typeface="Arial"/>
                <a:sym typeface="Arial"/>
              </a:rPr>
              <a:t>biased</a:t>
            </a:r>
            <a:r>
              <a:rPr lang="en" sz="1600">
                <a:latin typeface="Arial"/>
                <a:ea typeface="Arial"/>
                <a:cs typeface="Arial"/>
                <a:sym typeface="Arial"/>
              </a:rPr>
              <a:t> or paternalistic</a:t>
            </a:r>
            <a:endParaRPr sz="1600">
              <a:latin typeface="Arial"/>
              <a:ea typeface="Arial"/>
              <a:cs typeface="Arial"/>
              <a:sym typeface="Arial"/>
            </a:endParaRPr>
          </a:p>
          <a:p>
            <a:pPr indent="-330200" lvl="0" marL="457200" rtl="0" algn="l">
              <a:spcBef>
                <a:spcPts val="0"/>
              </a:spcBef>
              <a:spcAft>
                <a:spcPts val="0"/>
              </a:spcAft>
              <a:buClr>
                <a:schemeClr val="lt1"/>
              </a:buClr>
              <a:buSzPts val="1600"/>
              <a:buFont typeface="Arial"/>
              <a:buChar char="●"/>
            </a:pPr>
            <a:r>
              <a:rPr lang="en" sz="1600">
                <a:latin typeface="Arial"/>
                <a:ea typeface="Arial"/>
                <a:cs typeface="Arial"/>
                <a:sym typeface="Arial"/>
              </a:rPr>
              <a:t>Fail to support </a:t>
            </a:r>
            <a:r>
              <a:rPr lang="en" sz="1600">
                <a:solidFill>
                  <a:srgbClr val="006096"/>
                </a:solidFill>
                <a:latin typeface="Arial"/>
                <a:ea typeface="Arial"/>
                <a:cs typeface="Arial"/>
                <a:sym typeface="Arial"/>
              </a:rPr>
              <a:t>everyday critical news engagement</a:t>
            </a:r>
            <a:br>
              <a:rPr lang="en" sz="1600">
                <a:solidFill>
                  <a:srgbClr val="006096"/>
                </a:solidFill>
                <a:latin typeface="Arial"/>
                <a:ea typeface="Arial"/>
                <a:cs typeface="Arial"/>
                <a:sym typeface="Arial"/>
              </a:rPr>
            </a:br>
            <a:endParaRPr sz="1600">
              <a:solidFill>
                <a:srgbClr val="006096"/>
              </a:solidFill>
              <a:latin typeface="Arial"/>
              <a:ea typeface="Arial"/>
              <a:cs typeface="Arial"/>
              <a:sym typeface="Arial"/>
            </a:endParaRPr>
          </a:p>
          <a:p>
            <a:pPr indent="0" lvl="0" marL="0" rtl="0" algn="l">
              <a:spcBef>
                <a:spcPts val="1200"/>
              </a:spcBef>
              <a:spcAft>
                <a:spcPts val="0"/>
              </a:spcAft>
              <a:buNone/>
            </a:pPr>
            <a:r>
              <a:t/>
            </a:r>
            <a:endParaRPr sz="1600">
              <a:latin typeface="Arial"/>
              <a:ea typeface="Arial"/>
              <a:cs typeface="Arial"/>
              <a:sym typeface="Arial"/>
            </a:endParaRPr>
          </a:p>
          <a:p>
            <a:pPr indent="0" lvl="0" marL="0" rtl="0" algn="l">
              <a:spcBef>
                <a:spcPts val="800"/>
              </a:spcBef>
              <a:spcAft>
                <a:spcPts val="0"/>
              </a:spcAft>
              <a:buNone/>
            </a:pPr>
            <a:r>
              <a:t/>
            </a:r>
            <a:endParaRPr sz="1600">
              <a:latin typeface="Arial"/>
              <a:ea typeface="Arial"/>
              <a:cs typeface="Arial"/>
              <a:sym typeface="Arial"/>
            </a:endParaRPr>
          </a:p>
          <a:p>
            <a:pPr indent="0" lvl="0" marL="0" rtl="0" algn="l">
              <a:spcBef>
                <a:spcPts val="800"/>
              </a:spcBef>
              <a:spcAft>
                <a:spcPts val="0"/>
              </a:spcAft>
              <a:buNone/>
            </a:pPr>
            <a:r>
              <a:t/>
            </a:r>
            <a:endParaRPr b="1" sz="1600">
              <a:solidFill>
                <a:srgbClr val="999999"/>
              </a:solidFill>
              <a:latin typeface="Arial"/>
              <a:ea typeface="Arial"/>
              <a:cs typeface="Arial"/>
              <a:sym typeface="Arial"/>
            </a:endParaRPr>
          </a:p>
          <a:p>
            <a:pPr indent="0" lvl="0" marL="0" rtl="0" algn="l">
              <a:spcBef>
                <a:spcPts val="800"/>
              </a:spcBef>
              <a:spcAft>
                <a:spcPts val="0"/>
              </a:spcAft>
              <a:buNone/>
            </a:pPr>
            <a:r>
              <a:t/>
            </a:r>
            <a:endParaRPr b="1" sz="1400"/>
          </a:p>
          <a:p>
            <a:pPr indent="0" lvl="0" marL="0" rtl="0" algn="l">
              <a:spcBef>
                <a:spcPts val="800"/>
              </a:spcBef>
              <a:spcAft>
                <a:spcPts val="800"/>
              </a:spcAft>
              <a:buNone/>
            </a:pPr>
            <a:r>
              <a:t/>
            </a:r>
            <a:endParaRPr sz="1400">
              <a:latin typeface="Sora Light"/>
              <a:ea typeface="Sora Light"/>
              <a:cs typeface="Sora Light"/>
              <a:sym typeface="Sora Light"/>
            </a:endParaRPr>
          </a:p>
        </p:txBody>
      </p:sp>
      <p:sp>
        <p:nvSpPr>
          <p:cNvPr id="1901" name="Google Shape;1901;p122"/>
          <p:cNvSpPr txBox="1"/>
          <p:nvPr>
            <p:ph idx="3" type="title"/>
          </p:nvPr>
        </p:nvSpPr>
        <p:spPr>
          <a:xfrm>
            <a:off x="39525" y="289950"/>
            <a:ext cx="3905400" cy="12930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a:t>Motivation and Background</a:t>
            </a:r>
            <a:endParaRPr/>
          </a:p>
        </p:txBody>
      </p:sp>
      <p:pic>
        <p:nvPicPr>
          <p:cNvPr id="1902" name="Google Shape;1902;p122"/>
          <p:cNvPicPr preferRelativeResize="0"/>
          <p:nvPr/>
        </p:nvPicPr>
        <p:blipFill rotWithShape="1">
          <a:blip r:embed="rId3">
            <a:alphaModFix/>
          </a:blip>
          <a:srcRect b="0" l="0" r="0" t="0"/>
          <a:stretch/>
        </p:blipFill>
        <p:spPr>
          <a:xfrm>
            <a:off x="7937780" y="0"/>
            <a:ext cx="1159740" cy="289940"/>
          </a:xfrm>
          <a:prstGeom prst="rect">
            <a:avLst/>
          </a:prstGeom>
          <a:noFill/>
          <a:ln>
            <a:noFill/>
          </a:ln>
        </p:spPr>
      </p:pic>
      <p:pic>
        <p:nvPicPr>
          <p:cNvPr id="1903" name="Google Shape;1903;p122"/>
          <p:cNvPicPr preferRelativeResize="0"/>
          <p:nvPr/>
        </p:nvPicPr>
        <p:blipFill rotWithShape="1">
          <a:blip r:embed="rId4">
            <a:alphaModFix/>
          </a:blip>
          <a:srcRect b="0" l="0" r="0" t="0"/>
          <a:stretch/>
        </p:blipFill>
        <p:spPr>
          <a:xfrm>
            <a:off x="6955875" y="19077"/>
            <a:ext cx="836330" cy="336247"/>
          </a:xfrm>
          <a:prstGeom prst="rect">
            <a:avLst/>
          </a:prstGeom>
          <a:noFill/>
          <a:ln>
            <a:noFill/>
          </a:ln>
        </p:spPr>
      </p:pic>
      <p:pic>
        <p:nvPicPr>
          <p:cNvPr id="1904" name="Google Shape;1904;p122" title="Screenshot 2025-10-06 at 10.13.55 PM.png"/>
          <p:cNvPicPr preferRelativeResize="0"/>
          <p:nvPr/>
        </p:nvPicPr>
        <p:blipFill>
          <a:blip r:embed="rId5">
            <a:alphaModFix/>
          </a:blip>
          <a:stretch>
            <a:fillRect/>
          </a:stretch>
        </p:blipFill>
        <p:spPr>
          <a:xfrm>
            <a:off x="0" y="4958965"/>
            <a:ext cx="1159750" cy="184535"/>
          </a:xfrm>
          <a:prstGeom prst="rect">
            <a:avLst/>
          </a:prstGeom>
          <a:noFill/>
          <a:ln>
            <a:noFill/>
          </a:ln>
        </p:spPr>
      </p:pic>
      <p:sp>
        <p:nvSpPr>
          <p:cNvPr id="1905" name="Google Shape;1905;p122"/>
          <p:cNvSpPr/>
          <p:nvPr/>
        </p:nvSpPr>
        <p:spPr>
          <a:xfrm>
            <a:off x="3396489" y="2699761"/>
            <a:ext cx="399900" cy="399900"/>
          </a:xfrm>
          <a:prstGeom prst="rect">
            <a:avLst/>
          </a:prstGeom>
          <a:blipFill rotWithShape="1">
            <a:blip r:embed="rId6">
              <a:alphaModFix/>
            </a:blip>
            <a:stretch>
              <a:fillRect b="0" l="0" r="0" t="0"/>
            </a:stretch>
          </a:blipFill>
          <a:ln cap="flat" cmpd="sng" w="19825">
            <a:solidFill>
              <a:srgbClr val="FFFFFF"/>
            </a:solidFill>
            <a:prstDash val="solid"/>
            <a:round/>
            <a:headEnd len="sm" w="sm" type="none"/>
            <a:tailEnd len="sm" w="sm" type="none"/>
          </a:ln>
        </p:spPr>
        <p:txBody>
          <a:bodyPr anchorCtr="0" anchor="ctr" bIns="71500" lIns="71500" spcFirstLastPara="1" rIns="71500" wrap="square" tIns="71500">
            <a:noAutofit/>
          </a:bodyPr>
          <a:lstStyle/>
          <a:p>
            <a:pPr indent="0" lvl="0" marL="0" marR="0" rtl="0" algn="l">
              <a:lnSpc>
                <a:spcPct val="100000"/>
              </a:lnSpc>
              <a:spcBef>
                <a:spcPts val="0"/>
              </a:spcBef>
              <a:spcAft>
                <a:spcPts val="0"/>
              </a:spcAft>
              <a:buClr>
                <a:srgbClr val="000000"/>
              </a:buClr>
              <a:buSzPts val="1184"/>
              <a:buFont typeface="Arial"/>
              <a:buNone/>
            </a:pPr>
            <a:r>
              <a:t/>
            </a:r>
            <a:endParaRPr b="0" i="0" sz="1184" u="none" cap="none" strike="noStrike">
              <a:solidFill>
                <a:srgbClr val="000000"/>
              </a:solidFill>
              <a:latin typeface="Arial"/>
              <a:ea typeface="Arial"/>
              <a:cs typeface="Arial"/>
              <a:sym typeface="Arial"/>
            </a:endParaRPr>
          </a:p>
        </p:txBody>
      </p:sp>
      <p:sp>
        <p:nvSpPr>
          <p:cNvPr id="1906" name="Google Shape;1906;p122"/>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1907" name="Google Shape;1907;p122"/>
          <p:cNvSpPr/>
          <p:nvPr/>
        </p:nvSpPr>
        <p:spPr>
          <a:xfrm flipH="1" rot="10800000">
            <a:off x="1163725" y="5080350"/>
            <a:ext cx="1092600" cy="822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1" name="Shape 1911"/>
        <p:cNvGrpSpPr/>
        <p:nvPr/>
      </p:nvGrpSpPr>
      <p:grpSpPr>
        <a:xfrm>
          <a:off x="0" y="0"/>
          <a:ext cx="0" cy="0"/>
          <a:chOff x="0" y="0"/>
          <a:chExt cx="0" cy="0"/>
        </a:xfrm>
      </p:grpSpPr>
      <p:sp>
        <p:nvSpPr>
          <p:cNvPr id="1912" name="Google Shape;1912;p123"/>
          <p:cNvSpPr txBox="1"/>
          <p:nvPr>
            <p:ph idx="3" type="title"/>
          </p:nvPr>
        </p:nvSpPr>
        <p:spPr>
          <a:xfrm>
            <a:off x="115025" y="471075"/>
            <a:ext cx="3941700" cy="683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Contents</a:t>
            </a:r>
            <a:endParaRPr/>
          </a:p>
        </p:txBody>
      </p:sp>
      <p:sp>
        <p:nvSpPr>
          <p:cNvPr id="1913" name="Google Shape;1913;p123"/>
          <p:cNvSpPr txBox="1"/>
          <p:nvPr>
            <p:ph idx="5" type="subTitle"/>
          </p:nvPr>
        </p:nvSpPr>
        <p:spPr>
          <a:xfrm>
            <a:off x="4482800" y="3540462"/>
            <a:ext cx="1720500" cy="230400"/>
          </a:xfrm>
          <a:prstGeom prst="rect">
            <a:avLst/>
          </a:prstGeom>
        </p:spPr>
        <p:txBody>
          <a:bodyPr anchorCtr="0" anchor="t" bIns="106200" lIns="0" spcFirstLastPara="1" rIns="106200" wrap="square" tIns="0">
            <a:noAutofit/>
          </a:bodyPr>
          <a:lstStyle/>
          <a:p>
            <a:pPr indent="0" lvl="0" marL="0" rtl="0" algn="l">
              <a:spcBef>
                <a:spcPts val="0"/>
              </a:spcBef>
              <a:spcAft>
                <a:spcPts val="0"/>
              </a:spcAft>
              <a:buNone/>
            </a:pPr>
            <a:r>
              <a:rPr b="0" lang="en" sz="1975"/>
              <a:t>5.</a:t>
            </a:r>
            <a:endParaRPr b="0" sz="1975"/>
          </a:p>
        </p:txBody>
      </p:sp>
      <p:sp>
        <p:nvSpPr>
          <p:cNvPr id="1914" name="Google Shape;1914;p123"/>
          <p:cNvSpPr txBox="1"/>
          <p:nvPr>
            <p:ph idx="6" type="subTitle"/>
          </p:nvPr>
        </p:nvSpPr>
        <p:spPr>
          <a:xfrm>
            <a:off x="4482800" y="3190888"/>
            <a:ext cx="4614600" cy="321900"/>
          </a:xfrm>
          <a:prstGeom prst="rect">
            <a:avLst/>
          </a:prstGeom>
        </p:spPr>
        <p:txBody>
          <a:bodyPr anchorCtr="0" anchor="b" bIns="106200" lIns="0" spcFirstLastPara="1" rIns="106200" wrap="square" tIns="0">
            <a:noAutofit/>
          </a:bodyPr>
          <a:lstStyle/>
          <a:p>
            <a:pPr indent="0" lvl="0" marL="0" rtl="0" algn="l">
              <a:spcBef>
                <a:spcPts val="0"/>
              </a:spcBef>
              <a:spcAft>
                <a:spcPts val="0"/>
              </a:spcAft>
              <a:buNone/>
            </a:pPr>
            <a:r>
              <a:rPr lang="en" sz="1610"/>
              <a:t>Key Findings</a:t>
            </a:r>
            <a:endParaRPr sz="1610"/>
          </a:p>
        </p:txBody>
      </p:sp>
      <p:sp>
        <p:nvSpPr>
          <p:cNvPr id="1915" name="Google Shape;1915;p123"/>
          <p:cNvSpPr txBox="1"/>
          <p:nvPr>
            <p:ph idx="7" type="subTitle"/>
          </p:nvPr>
        </p:nvSpPr>
        <p:spPr>
          <a:xfrm>
            <a:off x="4482800" y="2920380"/>
            <a:ext cx="1720500" cy="230400"/>
          </a:xfrm>
          <a:prstGeom prst="rect">
            <a:avLst/>
          </a:prstGeom>
        </p:spPr>
        <p:txBody>
          <a:bodyPr anchorCtr="0" anchor="t" bIns="106200" lIns="0" spcFirstLastPara="1" rIns="106200" wrap="square" tIns="0">
            <a:noAutofit/>
          </a:bodyPr>
          <a:lstStyle/>
          <a:p>
            <a:pPr indent="0" lvl="0" marL="0" rtl="0" algn="l">
              <a:spcBef>
                <a:spcPts val="0"/>
              </a:spcBef>
              <a:spcAft>
                <a:spcPts val="0"/>
              </a:spcAft>
              <a:buNone/>
            </a:pPr>
            <a:r>
              <a:rPr b="0" lang="en" sz="1975"/>
              <a:t>4.</a:t>
            </a:r>
            <a:endParaRPr b="0" sz="1975"/>
          </a:p>
        </p:txBody>
      </p:sp>
      <p:sp>
        <p:nvSpPr>
          <p:cNvPr id="1916" name="Google Shape;1916;p123"/>
          <p:cNvSpPr txBox="1"/>
          <p:nvPr>
            <p:ph idx="8" type="subTitle"/>
          </p:nvPr>
        </p:nvSpPr>
        <p:spPr>
          <a:xfrm>
            <a:off x="4482800" y="2571721"/>
            <a:ext cx="4614600" cy="321900"/>
          </a:xfrm>
          <a:prstGeom prst="rect">
            <a:avLst/>
          </a:prstGeom>
        </p:spPr>
        <p:txBody>
          <a:bodyPr anchorCtr="0" anchor="b" bIns="106200" lIns="0" spcFirstLastPara="1" rIns="106200" wrap="square" tIns="0">
            <a:noAutofit/>
          </a:bodyPr>
          <a:lstStyle/>
          <a:p>
            <a:pPr indent="0" lvl="0" marL="0" rtl="0" algn="l">
              <a:spcBef>
                <a:spcPts val="0"/>
              </a:spcBef>
              <a:spcAft>
                <a:spcPts val="0"/>
              </a:spcAft>
              <a:buNone/>
            </a:pPr>
            <a:r>
              <a:rPr lang="en" sz="1610"/>
              <a:t>Methodology</a:t>
            </a:r>
            <a:endParaRPr sz="1610"/>
          </a:p>
        </p:txBody>
      </p:sp>
      <p:sp>
        <p:nvSpPr>
          <p:cNvPr id="1917" name="Google Shape;1917;p123"/>
          <p:cNvSpPr txBox="1"/>
          <p:nvPr>
            <p:ph idx="9" type="subTitle"/>
          </p:nvPr>
        </p:nvSpPr>
        <p:spPr>
          <a:xfrm>
            <a:off x="4482800" y="2301213"/>
            <a:ext cx="1720500" cy="230400"/>
          </a:xfrm>
          <a:prstGeom prst="rect">
            <a:avLst/>
          </a:prstGeom>
        </p:spPr>
        <p:txBody>
          <a:bodyPr anchorCtr="0" anchor="t" bIns="106200" lIns="0" spcFirstLastPara="1" rIns="106200" wrap="square" tIns="0">
            <a:noAutofit/>
          </a:bodyPr>
          <a:lstStyle/>
          <a:p>
            <a:pPr indent="0" lvl="0" marL="0" rtl="0" algn="l">
              <a:spcBef>
                <a:spcPts val="0"/>
              </a:spcBef>
              <a:spcAft>
                <a:spcPts val="0"/>
              </a:spcAft>
              <a:buNone/>
            </a:pPr>
            <a:r>
              <a:rPr b="0" lang="en" sz="1975"/>
              <a:t>3.</a:t>
            </a:r>
            <a:endParaRPr b="0" sz="1975"/>
          </a:p>
        </p:txBody>
      </p:sp>
      <p:sp>
        <p:nvSpPr>
          <p:cNvPr id="1918" name="Google Shape;1918;p123"/>
          <p:cNvSpPr txBox="1"/>
          <p:nvPr>
            <p:ph idx="13" type="subTitle"/>
          </p:nvPr>
        </p:nvSpPr>
        <p:spPr>
          <a:xfrm>
            <a:off x="4482800" y="1952989"/>
            <a:ext cx="4614600" cy="321900"/>
          </a:xfrm>
          <a:prstGeom prst="rect">
            <a:avLst/>
          </a:prstGeom>
        </p:spPr>
        <p:txBody>
          <a:bodyPr anchorCtr="0" anchor="b" bIns="106200" lIns="0" spcFirstLastPara="1" rIns="106200" wrap="square" tIns="0">
            <a:noAutofit/>
          </a:bodyPr>
          <a:lstStyle/>
          <a:p>
            <a:pPr indent="0" lvl="0" marL="0" rtl="0" algn="l">
              <a:spcBef>
                <a:spcPts val="0"/>
              </a:spcBef>
              <a:spcAft>
                <a:spcPts val="0"/>
              </a:spcAft>
              <a:buNone/>
            </a:pPr>
            <a:r>
              <a:rPr lang="en" sz="2800">
                <a:highlight>
                  <a:srgbClr val="FFE599"/>
                </a:highlight>
              </a:rPr>
              <a:t>Research Questions</a:t>
            </a:r>
            <a:endParaRPr sz="2800">
              <a:highlight>
                <a:srgbClr val="FFE599"/>
              </a:highlight>
            </a:endParaRPr>
          </a:p>
        </p:txBody>
      </p:sp>
      <p:sp>
        <p:nvSpPr>
          <p:cNvPr id="1919" name="Google Shape;1919;p123"/>
          <p:cNvSpPr txBox="1"/>
          <p:nvPr>
            <p:ph idx="15" type="subTitle"/>
          </p:nvPr>
        </p:nvSpPr>
        <p:spPr>
          <a:xfrm>
            <a:off x="4482800" y="1334258"/>
            <a:ext cx="4614600" cy="321900"/>
          </a:xfrm>
          <a:prstGeom prst="rect">
            <a:avLst/>
          </a:prstGeom>
        </p:spPr>
        <p:txBody>
          <a:bodyPr anchorCtr="0" anchor="b" bIns="106200" lIns="0" spcFirstLastPara="1" rIns="106200" wrap="square" tIns="0">
            <a:noAutofit/>
          </a:bodyPr>
          <a:lstStyle/>
          <a:p>
            <a:pPr indent="0" lvl="0" marL="0" rtl="0" algn="l">
              <a:lnSpc>
                <a:spcPct val="100000"/>
              </a:lnSpc>
              <a:spcBef>
                <a:spcPts val="0"/>
              </a:spcBef>
              <a:spcAft>
                <a:spcPts val="0"/>
              </a:spcAft>
              <a:buNone/>
            </a:pPr>
            <a:r>
              <a:rPr lang="en" sz="1610"/>
              <a:t>Motivation and Background</a:t>
            </a:r>
            <a:endParaRPr sz="1610"/>
          </a:p>
        </p:txBody>
      </p:sp>
      <p:sp>
        <p:nvSpPr>
          <p:cNvPr id="1920" name="Google Shape;1920;p123"/>
          <p:cNvSpPr txBox="1"/>
          <p:nvPr>
            <p:ph idx="16" type="subTitle"/>
          </p:nvPr>
        </p:nvSpPr>
        <p:spPr>
          <a:xfrm>
            <a:off x="4482800" y="1063750"/>
            <a:ext cx="1720500" cy="230400"/>
          </a:xfrm>
          <a:prstGeom prst="rect">
            <a:avLst/>
          </a:prstGeom>
        </p:spPr>
        <p:txBody>
          <a:bodyPr anchorCtr="0" anchor="t" bIns="106200" lIns="0" spcFirstLastPara="1" rIns="106200" wrap="square" tIns="0">
            <a:noAutofit/>
          </a:bodyPr>
          <a:lstStyle/>
          <a:p>
            <a:pPr indent="0" lvl="0" marL="0" rtl="0" algn="l">
              <a:lnSpc>
                <a:spcPct val="100000"/>
              </a:lnSpc>
              <a:spcBef>
                <a:spcPts val="0"/>
              </a:spcBef>
              <a:spcAft>
                <a:spcPts val="0"/>
              </a:spcAft>
              <a:buNone/>
            </a:pPr>
            <a:r>
              <a:rPr b="0" lang="en" sz="1975"/>
              <a:t>1.</a:t>
            </a:r>
            <a:endParaRPr b="0" sz="1975"/>
          </a:p>
        </p:txBody>
      </p:sp>
      <p:sp>
        <p:nvSpPr>
          <p:cNvPr id="1921" name="Google Shape;1921;p123"/>
          <p:cNvSpPr txBox="1"/>
          <p:nvPr>
            <p:ph idx="2" type="subTitle"/>
          </p:nvPr>
        </p:nvSpPr>
        <p:spPr>
          <a:xfrm>
            <a:off x="4482800" y="4162330"/>
            <a:ext cx="1720500" cy="230400"/>
          </a:xfrm>
          <a:prstGeom prst="rect">
            <a:avLst/>
          </a:prstGeom>
        </p:spPr>
        <p:txBody>
          <a:bodyPr anchorCtr="0" anchor="t" bIns="106200" lIns="0" spcFirstLastPara="1" rIns="106200" wrap="square" tIns="0">
            <a:noAutofit/>
          </a:bodyPr>
          <a:lstStyle/>
          <a:p>
            <a:pPr indent="0" lvl="0" marL="0" rtl="0" algn="l">
              <a:spcBef>
                <a:spcPts val="0"/>
              </a:spcBef>
              <a:spcAft>
                <a:spcPts val="0"/>
              </a:spcAft>
              <a:buNone/>
            </a:pPr>
            <a:r>
              <a:rPr b="0" lang="en" sz="1975"/>
              <a:t>6.</a:t>
            </a:r>
            <a:endParaRPr b="0" sz="1975"/>
          </a:p>
        </p:txBody>
      </p:sp>
      <p:sp>
        <p:nvSpPr>
          <p:cNvPr id="1922" name="Google Shape;1922;p123"/>
          <p:cNvSpPr txBox="1"/>
          <p:nvPr>
            <p:ph idx="4" type="subTitle"/>
          </p:nvPr>
        </p:nvSpPr>
        <p:spPr>
          <a:xfrm>
            <a:off x="4401600" y="3811870"/>
            <a:ext cx="4614600" cy="321900"/>
          </a:xfrm>
          <a:prstGeom prst="rect">
            <a:avLst/>
          </a:prstGeom>
        </p:spPr>
        <p:txBody>
          <a:bodyPr anchorCtr="0" anchor="b" bIns="106200" lIns="106200" spcFirstLastPara="1" rIns="106200" wrap="square" tIns="106200">
            <a:noAutofit/>
          </a:bodyPr>
          <a:lstStyle/>
          <a:p>
            <a:pPr indent="0" lvl="0" marL="0" rtl="0" algn="l">
              <a:spcBef>
                <a:spcPts val="0"/>
              </a:spcBef>
              <a:spcAft>
                <a:spcPts val="0"/>
              </a:spcAft>
              <a:buNone/>
            </a:pPr>
            <a:r>
              <a:rPr lang="en" sz="1610"/>
              <a:t>Design Implications</a:t>
            </a:r>
            <a:endParaRPr sz="1610"/>
          </a:p>
        </p:txBody>
      </p:sp>
      <p:pic>
        <p:nvPicPr>
          <p:cNvPr id="1923" name="Google Shape;1923;p123"/>
          <p:cNvPicPr preferRelativeResize="0"/>
          <p:nvPr/>
        </p:nvPicPr>
        <p:blipFill rotWithShape="1">
          <a:blip r:embed="rId3">
            <a:alphaModFix/>
          </a:blip>
          <a:srcRect b="0" l="0" r="0" t="0"/>
          <a:stretch/>
        </p:blipFill>
        <p:spPr>
          <a:xfrm>
            <a:off x="7937780" y="0"/>
            <a:ext cx="1159740" cy="289940"/>
          </a:xfrm>
          <a:prstGeom prst="rect">
            <a:avLst/>
          </a:prstGeom>
          <a:noFill/>
          <a:ln>
            <a:noFill/>
          </a:ln>
        </p:spPr>
      </p:pic>
      <p:pic>
        <p:nvPicPr>
          <p:cNvPr id="1924" name="Google Shape;1924;p123"/>
          <p:cNvPicPr preferRelativeResize="0"/>
          <p:nvPr/>
        </p:nvPicPr>
        <p:blipFill rotWithShape="1">
          <a:blip r:embed="rId4">
            <a:alphaModFix/>
          </a:blip>
          <a:srcRect b="0" l="0" r="0" t="0"/>
          <a:stretch/>
        </p:blipFill>
        <p:spPr>
          <a:xfrm>
            <a:off x="6955875" y="19077"/>
            <a:ext cx="836330" cy="336247"/>
          </a:xfrm>
          <a:prstGeom prst="rect">
            <a:avLst/>
          </a:prstGeom>
          <a:noFill/>
          <a:ln>
            <a:noFill/>
          </a:ln>
        </p:spPr>
      </p:pic>
      <p:pic>
        <p:nvPicPr>
          <p:cNvPr id="1925" name="Google Shape;1925;p123" title="Screenshot 2025-10-06 at 10.13.55 PM.png"/>
          <p:cNvPicPr preferRelativeResize="0"/>
          <p:nvPr/>
        </p:nvPicPr>
        <p:blipFill>
          <a:blip r:embed="rId5">
            <a:alphaModFix/>
          </a:blip>
          <a:stretch>
            <a:fillRect/>
          </a:stretch>
        </p:blipFill>
        <p:spPr>
          <a:xfrm>
            <a:off x="0" y="4958965"/>
            <a:ext cx="1159750" cy="184535"/>
          </a:xfrm>
          <a:prstGeom prst="rect">
            <a:avLst/>
          </a:prstGeom>
          <a:noFill/>
          <a:ln>
            <a:noFill/>
          </a:ln>
        </p:spPr>
      </p:pic>
      <p:pic>
        <p:nvPicPr>
          <p:cNvPr descr="Text&#10;&#10;Description automatically generated" id="1926" name="Google Shape;1926;p123"/>
          <p:cNvPicPr preferRelativeResize="0"/>
          <p:nvPr/>
        </p:nvPicPr>
        <p:blipFill rotWithShape="1">
          <a:blip r:embed="rId6">
            <a:alphaModFix/>
          </a:blip>
          <a:srcRect b="0" l="0" r="0" t="0"/>
          <a:stretch/>
        </p:blipFill>
        <p:spPr>
          <a:xfrm>
            <a:off x="0" y="1566225"/>
            <a:ext cx="4308451" cy="2326675"/>
          </a:xfrm>
          <a:prstGeom prst="rect">
            <a:avLst/>
          </a:prstGeom>
          <a:noFill/>
          <a:ln>
            <a:noFill/>
          </a:ln>
        </p:spPr>
      </p:pic>
      <p:sp>
        <p:nvSpPr>
          <p:cNvPr id="1927" name="Google Shape;1927;p123"/>
          <p:cNvSpPr txBox="1"/>
          <p:nvPr>
            <p:ph idx="1" type="subTitle"/>
          </p:nvPr>
        </p:nvSpPr>
        <p:spPr>
          <a:xfrm>
            <a:off x="4482800" y="4432838"/>
            <a:ext cx="4614600" cy="321900"/>
          </a:xfrm>
          <a:prstGeom prst="rect">
            <a:avLst/>
          </a:prstGeom>
        </p:spPr>
        <p:txBody>
          <a:bodyPr anchorCtr="0" anchor="b" bIns="106200" lIns="0" spcFirstLastPara="1" rIns="106200" wrap="square" tIns="0">
            <a:noAutofit/>
          </a:bodyPr>
          <a:lstStyle/>
          <a:p>
            <a:pPr indent="0" lvl="0" marL="0" rtl="0" algn="l">
              <a:spcBef>
                <a:spcPts val="0"/>
              </a:spcBef>
              <a:spcAft>
                <a:spcPts val="0"/>
              </a:spcAft>
              <a:buNone/>
            </a:pPr>
            <a:r>
              <a:rPr lang="en" sz="1610"/>
              <a:t>Insights, Limitations and Future Work</a:t>
            </a:r>
            <a:endParaRPr sz="1610"/>
          </a:p>
        </p:txBody>
      </p:sp>
      <p:sp>
        <p:nvSpPr>
          <p:cNvPr id="1928" name="Google Shape;1928;p123"/>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1929" name="Google Shape;1929;p123"/>
          <p:cNvSpPr/>
          <p:nvPr/>
        </p:nvSpPr>
        <p:spPr>
          <a:xfrm flipH="1" rot="10800000">
            <a:off x="1163725" y="5080350"/>
            <a:ext cx="1430100" cy="822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3" name="Shape 1933"/>
        <p:cNvGrpSpPr/>
        <p:nvPr/>
      </p:nvGrpSpPr>
      <p:grpSpPr>
        <a:xfrm>
          <a:off x="0" y="0"/>
          <a:ext cx="0" cy="0"/>
          <a:chOff x="0" y="0"/>
          <a:chExt cx="0" cy="0"/>
        </a:xfrm>
      </p:grpSpPr>
      <p:sp>
        <p:nvSpPr>
          <p:cNvPr id="1934" name="Google Shape;1934;p124"/>
          <p:cNvSpPr txBox="1"/>
          <p:nvPr>
            <p:ph idx="2" type="title"/>
          </p:nvPr>
        </p:nvSpPr>
        <p:spPr>
          <a:xfrm>
            <a:off x="115025" y="502775"/>
            <a:ext cx="4183800" cy="406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Goal</a:t>
            </a:r>
            <a:endParaRPr/>
          </a:p>
        </p:txBody>
      </p:sp>
      <p:sp>
        <p:nvSpPr>
          <p:cNvPr id="1935" name="Google Shape;1935;p124"/>
          <p:cNvSpPr txBox="1"/>
          <p:nvPr>
            <p:ph idx="4294967295" type="subTitle"/>
          </p:nvPr>
        </p:nvSpPr>
        <p:spPr>
          <a:xfrm>
            <a:off x="77850" y="3339550"/>
            <a:ext cx="4503900" cy="13737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b="1" lang="en" sz="2600">
                <a:solidFill>
                  <a:srgbClr val="000000"/>
                </a:solidFill>
                <a:latin typeface="Arial"/>
                <a:ea typeface="Arial"/>
                <a:cs typeface="Arial"/>
                <a:sym typeface="Arial"/>
              </a:rPr>
              <a:t>RQ1</a:t>
            </a:r>
            <a:r>
              <a:rPr b="1" lang="en" sz="1500">
                <a:solidFill>
                  <a:srgbClr val="980000"/>
                </a:solidFill>
              </a:rPr>
              <a:t> </a:t>
            </a:r>
            <a:r>
              <a:rPr lang="en" sz="1500">
                <a:solidFill>
                  <a:srgbClr val="980000"/>
                </a:solidFill>
                <a:latin typeface="Sora Light"/>
                <a:ea typeface="Sora Light"/>
                <a:cs typeface="Sora Light"/>
                <a:sym typeface="Sora Light"/>
              </a:rPr>
              <a:t>How do users’ perceptions of their news consumption (e.g., time spent, news sources) and habits (e.g., engaging in lateral reading) align with their observed behavior?</a:t>
            </a:r>
            <a:br>
              <a:rPr lang="en" sz="1500">
                <a:solidFill>
                  <a:srgbClr val="980000"/>
                </a:solidFill>
                <a:latin typeface="Sora Light"/>
                <a:ea typeface="Sora Light"/>
                <a:cs typeface="Sora Light"/>
                <a:sym typeface="Sora Light"/>
              </a:rPr>
            </a:br>
            <a:endParaRPr sz="1500">
              <a:solidFill>
                <a:srgbClr val="980000"/>
              </a:solidFill>
              <a:latin typeface="Sora Light"/>
              <a:ea typeface="Sora Light"/>
              <a:cs typeface="Sora Light"/>
              <a:sym typeface="Sora Light"/>
            </a:endParaRPr>
          </a:p>
          <a:p>
            <a:pPr indent="0" lvl="0" marL="0" rtl="0" algn="l">
              <a:lnSpc>
                <a:spcPct val="100000"/>
              </a:lnSpc>
              <a:spcBef>
                <a:spcPts val="1000"/>
              </a:spcBef>
              <a:spcAft>
                <a:spcPts val="1000"/>
              </a:spcAft>
              <a:buNone/>
            </a:pPr>
            <a:r>
              <a:t/>
            </a:r>
            <a:endParaRPr sz="1500">
              <a:latin typeface="Sora Light"/>
              <a:ea typeface="Sora Light"/>
              <a:cs typeface="Sora Light"/>
              <a:sym typeface="Sora Light"/>
            </a:endParaRPr>
          </a:p>
        </p:txBody>
      </p:sp>
      <p:sp>
        <p:nvSpPr>
          <p:cNvPr id="1936" name="Google Shape;1936;p124"/>
          <p:cNvSpPr txBox="1"/>
          <p:nvPr>
            <p:ph idx="1" type="body"/>
          </p:nvPr>
        </p:nvSpPr>
        <p:spPr>
          <a:xfrm>
            <a:off x="1169550" y="615825"/>
            <a:ext cx="6804900" cy="2478000"/>
          </a:xfrm>
          <a:prstGeom prst="rect">
            <a:avLst/>
          </a:prstGeom>
        </p:spPr>
        <p:txBody>
          <a:bodyPr anchorCtr="0" anchor="t" bIns="91425" lIns="91425" spcFirstLastPara="1" rIns="91425" wrap="square" tIns="0">
            <a:noAutofit/>
          </a:bodyPr>
          <a:lstStyle/>
          <a:p>
            <a:pPr indent="0" lvl="0" marL="0" rtl="0" algn="ctr">
              <a:spcBef>
                <a:spcPts val="0"/>
              </a:spcBef>
              <a:spcAft>
                <a:spcPts val="800"/>
              </a:spcAft>
              <a:buNone/>
            </a:pPr>
            <a:r>
              <a:rPr lang="en" sz="2000"/>
              <a:t>Understanding how people engage with online news and perceive potential interventions that support better discernment by studying the relationship between news media literacy, news consumption behavior, and attitudes toward online monitoring and interventions.</a:t>
            </a:r>
            <a:endParaRPr sz="2000"/>
          </a:p>
        </p:txBody>
      </p:sp>
      <p:pic>
        <p:nvPicPr>
          <p:cNvPr id="1937" name="Google Shape;1937;p124" title="Screenshot 2025-10-06 at 10.13.55 PM.png"/>
          <p:cNvPicPr preferRelativeResize="0"/>
          <p:nvPr/>
        </p:nvPicPr>
        <p:blipFill>
          <a:blip r:embed="rId3">
            <a:alphaModFix/>
          </a:blip>
          <a:stretch>
            <a:fillRect/>
          </a:stretch>
        </p:blipFill>
        <p:spPr>
          <a:xfrm>
            <a:off x="0" y="4958965"/>
            <a:ext cx="1159750" cy="184535"/>
          </a:xfrm>
          <a:prstGeom prst="rect">
            <a:avLst/>
          </a:prstGeom>
          <a:noFill/>
          <a:ln>
            <a:noFill/>
          </a:ln>
        </p:spPr>
      </p:pic>
      <p:pic>
        <p:nvPicPr>
          <p:cNvPr id="1938" name="Google Shape;1938;p124"/>
          <p:cNvPicPr preferRelativeResize="0"/>
          <p:nvPr/>
        </p:nvPicPr>
        <p:blipFill rotWithShape="1">
          <a:blip r:embed="rId4">
            <a:alphaModFix/>
          </a:blip>
          <a:srcRect b="0" l="0" r="0" t="0"/>
          <a:stretch/>
        </p:blipFill>
        <p:spPr>
          <a:xfrm>
            <a:off x="7937780" y="0"/>
            <a:ext cx="1159740" cy="289940"/>
          </a:xfrm>
          <a:prstGeom prst="rect">
            <a:avLst/>
          </a:prstGeom>
          <a:noFill/>
          <a:ln>
            <a:noFill/>
          </a:ln>
        </p:spPr>
      </p:pic>
      <p:pic>
        <p:nvPicPr>
          <p:cNvPr id="1939" name="Google Shape;1939;p124"/>
          <p:cNvPicPr preferRelativeResize="0"/>
          <p:nvPr/>
        </p:nvPicPr>
        <p:blipFill rotWithShape="1">
          <a:blip r:embed="rId5">
            <a:alphaModFix/>
          </a:blip>
          <a:srcRect b="0" l="0" r="0" t="0"/>
          <a:stretch/>
        </p:blipFill>
        <p:spPr>
          <a:xfrm>
            <a:off x="6955875" y="19077"/>
            <a:ext cx="836330" cy="336247"/>
          </a:xfrm>
          <a:prstGeom prst="rect">
            <a:avLst/>
          </a:prstGeom>
          <a:noFill/>
          <a:ln>
            <a:noFill/>
          </a:ln>
        </p:spPr>
      </p:pic>
      <p:pic>
        <p:nvPicPr>
          <p:cNvPr id="1940" name="Google Shape;1940;p124" title="Screenshot 2025-09-01 at 4.37.51 PM.png"/>
          <p:cNvPicPr preferRelativeResize="0"/>
          <p:nvPr/>
        </p:nvPicPr>
        <p:blipFill rotWithShape="1">
          <a:blip r:embed="rId6">
            <a:alphaModFix/>
          </a:blip>
          <a:srcRect b="0" l="0" r="0" t="0"/>
          <a:stretch/>
        </p:blipFill>
        <p:spPr>
          <a:xfrm>
            <a:off x="152738" y="2010348"/>
            <a:ext cx="854275" cy="829562"/>
          </a:xfrm>
          <a:prstGeom prst="rect">
            <a:avLst/>
          </a:prstGeom>
          <a:noFill/>
          <a:ln>
            <a:noFill/>
          </a:ln>
        </p:spPr>
      </p:pic>
      <p:sp>
        <p:nvSpPr>
          <p:cNvPr id="1941" name="Google Shape;1941;p124"/>
          <p:cNvSpPr/>
          <p:nvPr/>
        </p:nvSpPr>
        <p:spPr>
          <a:xfrm>
            <a:off x="1199250" y="5105650"/>
            <a:ext cx="7944600" cy="40500"/>
          </a:xfrm>
          <a:prstGeom prst="roundRect">
            <a:avLst>
              <a:gd fmla="val 16667" name="adj"/>
            </a:avLst>
          </a:prstGeom>
          <a:solidFill>
            <a:srgbClr val="FFFFF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000000"/>
              </a:solidFill>
              <a:latin typeface="Calibri"/>
              <a:ea typeface="Calibri"/>
              <a:cs typeface="Calibri"/>
              <a:sym typeface="Calibri"/>
            </a:endParaRPr>
          </a:p>
        </p:txBody>
      </p:sp>
      <p:sp>
        <p:nvSpPr>
          <p:cNvPr id="1942" name="Google Shape;1942;p124"/>
          <p:cNvSpPr/>
          <p:nvPr/>
        </p:nvSpPr>
        <p:spPr>
          <a:xfrm flipH="1" rot="10800000">
            <a:off x="1163725" y="5080350"/>
            <a:ext cx="1732200" cy="82200"/>
          </a:xfrm>
          <a:prstGeom prst="roundRect">
            <a:avLst>
              <a:gd fmla="val 16667" name="adj"/>
            </a:avLst>
          </a:prstGeom>
          <a:solidFill>
            <a:srgbClr val="00539F"/>
          </a:solidFill>
          <a:ln cap="flat" cmpd="sng" w="8275">
            <a:solidFill>
              <a:srgbClr val="FFFFFF"/>
            </a:solidFill>
            <a:prstDash val="solid"/>
            <a:round/>
            <a:headEnd len="sm" w="sm" type="none"/>
            <a:tailEnd len="sm" w="sm" type="none"/>
          </a:ln>
        </p:spPr>
        <p:txBody>
          <a:bodyPr anchorCtr="0" anchor="ctr" bIns="79425" lIns="79425" spcFirstLastPara="1" rIns="79425" wrap="square" tIns="79425">
            <a:noAutofit/>
          </a:bodyPr>
          <a:lstStyle/>
          <a:p>
            <a:pPr indent="0" lvl="0" marL="0" marR="0" rtl="0" algn="ctr">
              <a:lnSpc>
                <a:spcPct val="100000"/>
              </a:lnSpc>
              <a:spcBef>
                <a:spcPts val="0"/>
              </a:spcBef>
              <a:spcAft>
                <a:spcPts val="0"/>
              </a:spcAft>
              <a:buClr>
                <a:srgbClr val="000000"/>
              </a:buClr>
              <a:buSzPts val="1216"/>
              <a:buFont typeface="Arial"/>
              <a:buNone/>
            </a:pPr>
            <a:r>
              <a:t/>
            </a:r>
            <a:endParaRPr b="0" i="0" sz="1216" u="none" cap="none" strike="noStrike">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OVERLAYS">
  <a:themeElements>
    <a:clrScheme name="Simple Light">
      <a:dk1>
        <a:srgbClr val="FFFFFF"/>
      </a:dk1>
      <a:lt1>
        <a:srgbClr val="353535"/>
      </a:lt1>
      <a:dk2>
        <a:srgbClr val="E3DFD6"/>
      </a:dk2>
      <a:lt2>
        <a:srgbClr val="F0B03B"/>
      </a:lt2>
      <a:accent1>
        <a:srgbClr val="FFEB67"/>
      </a:accent1>
      <a:accent2>
        <a:srgbClr val="FF5777"/>
      </a:accent2>
      <a:accent3>
        <a:srgbClr val="41CC6B"/>
      </a:accent3>
      <a:accent4>
        <a:srgbClr val="4285F4"/>
      </a:accent4>
      <a:accent5>
        <a:srgbClr val="69615E"/>
      </a:accent5>
      <a:accent6>
        <a:srgbClr val="FF866D"/>
      </a:accent6>
      <a:hlink>
        <a:srgbClr val="2A29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GEOMETRIC OVERLAYS">
  <a:themeElements>
    <a:clrScheme name="Simple Light">
      <a:dk1>
        <a:srgbClr val="FFFFFF"/>
      </a:dk1>
      <a:lt1>
        <a:srgbClr val="353535"/>
      </a:lt1>
      <a:dk2>
        <a:srgbClr val="E3DFD6"/>
      </a:dk2>
      <a:lt2>
        <a:srgbClr val="F0B03B"/>
      </a:lt2>
      <a:accent1>
        <a:srgbClr val="FFEB67"/>
      </a:accent1>
      <a:accent2>
        <a:srgbClr val="FF5777"/>
      </a:accent2>
      <a:accent3>
        <a:srgbClr val="41CC6B"/>
      </a:accent3>
      <a:accent4>
        <a:srgbClr val="4285F4"/>
      </a:accent4>
      <a:accent5>
        <a:srgbClr val="69615E"/>
      </a:accent5>
      <a:accent6>
        <a:srgbClr val="FF866D"/>
      </a:accent6>
      <a:hlink>
        <a:srgbClr val="2A29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